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7.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8.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0.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354" r:id="rId1"/>
    <p:sldMasterId id="2147485364" r:id="rId2"/>
    <p:sldMasterId id="2147485372" r:id="rId3"/>
    <p:sldMasterId id="2147485380" r:id="rId4"/>
    <p:sldMasterId id="2147485388" r:id="rId5"/>
    <p:sldMasterId id="2147485396" r:id="rId6"/>
    <p:sldMasterId id="2147485525" r:id="rId7"/>
    <p:sldMasterId id="2147485537" r:id="rId8"/>
    <p:sldMasterId id="2147485558" r:id="rId9"/>
    <p:sldMasterId id="2147485576" r:id="rId10"/>
    <p:sldMasterId id="2147485594" r:id="rId11"/>
  </p:sldMasterIdLst>
  <p:notesMasterIdLst>
    <p:notesMasterId r:id="rId38"/>
  </p:notesMasterIdLst>
  <p:handoutMasterIdLst>
    <p:handoutMasterId r:id="rId39"/>
  </p:handoutMasterIdLst>
  <p:sldIdLst>
    <p:sldId id="971" r:id="rId12"/>
    <p:sldId id="973" r:id="rId13"/>
    <p:sldId id="993" r:id="rId14"/>
    <p:sldId id="996" r:id="rId15"/>
    <p:sldId id="995" r:id="rId16"/>
    <p:sldId id="997" r:id="rId17"/>
    <p:sldId id="1019" r:id="rId18"/>
    <p:sldId id="1018" r:id="rId19"/>
    <p:sldId id="1020" r:id="rId20"/>
    <p:sldId id="1022" r:id="rId21"/>
    <p:sldId id="1024" r:id="rId22"/>
    <p:sldId id="1025" r:id="rId23"/>
    <p:sldId id="1027" r:id="rId24"/>
    <p:sldId id="1026" r:id="rId25"/>
    <p:sldId id="1028" r:id="rId26"/>
    <p:sldId id="1006" r:id="rId27"/>
    <p:sldId id="1005" r:id="rId28"/>
    <p:sldId id="1004" r:id="rId29"/>
    <p:sldId id="1029" r:id="rId30"/>
    <p:sldId id="1007" r:id="rId31"/>
    <p:sldId id="1008" r:id="rId32"/>
    <p:sldId id="1015" r:id="rId33"/>
    <p:sldId id="1016" r:id="rId34"/>
    <p:sldId id="989" r:id="rId35"/>
    <p:sldId id="1017" r:id="rId36"/>
    <p:sldId id="990" r:id="rId37"/>
  </p:sldIdLst>
  <p:sldSz cx="12192000" cy="6858000"/>
  <p:notesSz cx="6797675" cy="9928225"/>
  <p:defaultTextStyle>
    <a:defPPr>
      <a:defRPr lang="en-US"/>
    </a:defPPr>
    <a:lvl1pPr algn="l" rtl="0" fontAlgn="base">
      <a:spcBef>
        <a:spcPct val="0"/>
      </a:spcBef>
      <a:spcAft>
        <a:spcPct val="0"/>
      </a:spcAft>
      <a:defRPr sz="2000" kern="1200">
        <a:solidFill>
          <a:schemeClr val="tx1"/>
        </a:solidFill>
        <a:latin typeface="Calibri" pitchFamily="34" charset="0"/>
        <a:ea typeface="+mn-ea"/>
        <a:cs typeface="Arial" charset="0"/>
      </a:defRPr>
    </a:lvl1pPr>
    <a:lvl2pPr marL="457086" algn="l" rtl="0" fontAlgn="base">
      <a:spcBef>
        <a:spcPct val="0"/>
      </a:spcBef>
      <a:spcAft>
        <a:spcPct val="0"/>
      </a:spcAft>
      <a:defRPr sz="2000" kern="1200">
        <a:solidFill>
          <a:schemeClr val="tx1"/>
        </a:solidFill>
        <a:latin typeface="Calibri" pitchFamily="34" charset="0"/>
        <a:ea typeface="+mn-ea"/>
        <a:cs typeface="Arial" charset="0"/>
      </a:defRPr>
    </a:lvl2pPr>
    <a:lvl3pPr marL="914172" algn="l" rtl="0" fontAlgn="base">
      <a:spcBef>
        <a:spcPct val="0"/>
      </a:spcBef>
      <a:spcAft>
        <a:spcPct val="0"/>
      </a:spcAft>
      <a:defRPr sz="2000" kern="1200">
        <a:solidFill>
          <a:schemeClr val="tx1"/>
        </a:solidFill>
        <a:latin typeface="Calibri" pitchFamily="34" charset="0"/>
        <a:ea typeface="+mn-ea"/>
        <a:cs typeface="Arial" charset="0"/>
      </a:defRPr>
    </a:lvl3pPr>
    <a:lvl4pPr marL="1371258" algn="l" rtl="0" fontAlgn="base">
      <a:spcBef>
        <a:spcPct val="0"/>
      </a:spcBef>
      <a:spcAft>
        <a:spcPct val="0"/>
      </a:spcAft>
      <a:defRPr sz="2000" kern="1200">
        <a:solidFill>
          <a:schemeClr val="tx1"/>
        </a:solidFill>
        <a:latin typeface="Calibri" pitchFamily="34" charset="0"/>
        <a:ea typeface="+mn-ea"/>
        <a:cs typeface="Arial" charset="0"/>
      </a:defRPr>
    </a:lvl4pPr>
    <a:lvl5pPr marL="1828344" algn="l" rtl="0" fontAlgn="base">
      <a:spcBef>
        <a:spcPct val="0"/>
      </a:spcBef>
      <a:spcAft>
        <a:spcPct val="0"/>
      </a:spcAft>
      <a:defRPr sz="2000" kern="1200">
        <a:solidFill>
          <a:schemeClr val="tx1"/>
        </a:solidFill>
        <a:latin typeface="Calibri" pitchFamily="34" charset="0"/>
        <a:ea typeface="+mn-ea"/>
        <a:cs typeface="Arial" charset="0"/>
      </a:defRPr>
    </a:lvl5pPr>
    <a:lvl6pPr marL="2285430" algn="l" defTabSz="914172" rtl="0" eaLnBrk="1" latinLnBrk="0" hangingPunct="1">
      <a:defRPr sz="2000" kern="1200">
        <a:solidFill>
          <a:schemeClr val="tx1"/>
        </a:solidFill>
        <a:latin typeface="Calibri" pitchFamily="34" charset="0"/>
        <a:ea typeface="+mn-ea"/>
        <a:cs typeface="Arial" charset="0"/>
      </a:defRPr>
    </a:lvl6pPr>
    <a:lvl7pPr marL="2742516" algn="l" defTabSz="914172" rtl="0" eaLnBrk="1" latinLnBrk="0" hangingPunct="1">
      <a:defRPr sz="2000" kern="1200">
        <a:solidFill>
          <a:schemeClr val="tx1"/>
        </a:solidFill>
        <a:latin typeface="Calibri" pitchFamily="34" charset="0"/>
        <a:ea typeface="+mn-ea"/>
        <a:cs typeface="Arial" charset="0"/>
      </a:defRPr>
    </a:lvl7pPr>
    <a:lvl8pPr marL="3199602" algn="l" defTabSz="914172" rtl="0" eaLnBrk="1" latinLnBrk="0" hangingPunct="1">
      <a:defRPr sz="2000" kern="1200">
        <a:solidFill>
          <a:schemeClr val="tx1"/>
        </a:solidFill>
        <a:latin typeface="Calibri" pitchFamily="34" charset="0"/>
        <a:ea typeface="+mn-ea"/>
        <a:cs typeface="Arial" charset="0"/>
      </a:defRPr>
    </a:lvl8pPr>
    <a:lvl9pPr marL="3656688" algn="l" defTabSz="914172" rtl="0" eaLnBrk="1" latinLnBrk="0" hangingPunct="1">
      <a:defRPr sz="2000"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guide id="3" orient="horz" pos="3127">
          <p15:clr>
            <a:srgbClr val="A4A3A4"/>
          </p15:clr>
        </p15:guide>
        <p15:guide id="4"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3366FF"/>
    <a:srgbClr val="0000CC"/>
    <a:srgbClr val="0066FF"/>
    <a:srgbClr val="020202"/>
    <a:srgbClr val="FF9900"/>
    <a:srgbClr val="CC9900"/>
    <a:srgbClr val="9933FF"/>
    <a:srgbClr val="663300"/>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26" autoAdjust="0"/>
    <p:restoredTop sz="88932" autoAdjust="0"/>
  </p:normalViewPr>
  <p:slideViewPr>
    <p:cSldViewPr>
      <p:cViewPr varScale="1">
        <p:scale>
          <a:sx n="58" d="100"/>
          <a:sy n="58" d="100"/>
        </p:scale>
        <p:origin x="732" y="44"/>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6908"/>
    </p:cViewPr>
  </p:sorterViewPr>
  <p:notesViewPr>
    <p:cSldViewPr>
      <p:cViewPr varScale="1">
        <p:scale>
          <a:sx n="90" d="100"/>
          <a:sy n="90" d="100"/>
        </p:scale>
        <p:origin x="2754" y="102"/>
      </p:cViewPr>
      <p:guideLst>
        <p:guide orient="horz" pos="3024"/>
        <p:guide pos="2304"/>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tableStyles" Target="tableStyles.xml"/></Relationships>
</file>

<file path=ppt/diagrams/_rels/data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jpeg"/><Relationship Id="rId4" Type="http://schemas.openxmlformats.org/officeDocument/2006/relationships/image" Target="../media/image22.png"/></Relationships>
</file>

<file path=ppt/diagrams/_rels/data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2.svg"/><Relationship Id="rId1" Type="http://schemas.openxmlformats.org/officeDocument/2006/relationships/image" Target="../media/image23.png"/><Relationship Id="rId6" Type="http://schemas.openxmlformats.org/officeDocument/2006/relationships/image" Target="../media/image16.svg"/><Relationship Id="rId5" Type="http://schemas.openxmlformats.org/officeDocument/2006/relationships/image" Target="../media/image25.png"/><Relationship Id="rId4" Type="http://schemas.openxmlformats.org/officeDocument/2006/relationships/image" Target="../media/image14.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jpeg"/><Relationship Id="rId4" Type="http://schemas.openxmlformats.org/officeDocument/2006/relationships/image" Target="../media/image22.png"/></Relationships>
</file>

<file path=ppt/diagrams/_rels/drawing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2.svg"/><Relationship Id="rId1" Type="http://schemas.openxmlformats.org/officeDocument/2006/relationships/image" Target="../media/image23.png"/><Relationship Id="rId6" Type="http://schemas.openxmlformats.org/officeDocument/2006/relationships/image" Target="../media/image16.svg"/><Relationship Id="rId5" Type="http://schemas.openxmlformats.org/officeDocument/2006/relationships/image" Target="../media/image25.png"/><Relationship Id="rId4" Type="http://schemas.openxmlformats.org/officeDocument/2006/relationships/image" Target="../media/image14.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CA4F6F-E7D7-49C8-A071-705A4EE39BC8}" type="doc">
      <dgm:prSet loTypeId="urn:microsoft.com/office/officeart/2005/8/layout/radial5" loCatId="cycle" qsTypeId="urn:microsoft.com/office/officeart/2005/8/quickstyle/simple1" qsCatId="simple" csTypeId="urn:microsoft.com/office/officeart/2005/8/colors/colorful1" csCatId="colorful" phldr="1"/>
      <dgm:spPr/>
      <dgm:t>
        <a:bodyPr/>
        <a:lstStyle/>
        <a:p>
          <a:endParaRPr lang="en-US"/>
        </a:p>
      </dgm:t>
    </dgm:pt>
    <dgm:pt modelId="{E8E453D7-BB62-4366-A018-5129177419E8}">
      <dgm:prSet phldrT="[Text]"/>
      <dgm:spPr>
        <a:xfrm>
          <a:off x="3203800" y="2307514"/>
          <a:ext cx="1462152" cy="1264933"/>
        </a:xfrm>
      </dgm:spPr>
      <dgm:t>
        <a:bodyPr/>
        <a:lstStyle/>
        <a:p>
          <a:r>
            <a:rPr lang="en-US">
              <a:latin typeface="Calibri" panose="020F0502020204030204"/>
              <a:ea typeface="+mn-ea"/>
              <a:cs typeface="+mn-cs"/>
            </a:rPr>
            <a:t>Big data</a:t>
          </a:r>
          <a:endParaRPr lang="en-US" dirty="0">
            <a:latin typeface="Calibri" panose="020F0502020204030204"/>
            <a:ea typeface="+mn-ea"/>
            <a:cs typeface="+mn-cs"/>
          </a:endParaRPr>
        </a:p>
      </dgm:t>
    </dgm:pt>
    <dgm:pt modelId="{D2E5663A-550A-4242-8741-6656CC8D7DF1}" type="parTrans" cxnId="{E273A9B9-C1D0-44DA-9826-5FC3BE9C68D6}">
      <dgm:prSet/>
      <dgm:spPr/>
      <dgm:t>
        <a:bodyPr/>
        <a:lstStyle/>
        <a:p>
          <a:endParaRPr lang="en-US"/>
        </a:p>
      </dgm:t>
    </dgm:pt>
    <dgm:pt modelId="{7D3630F0-1543-4B2B-9A27-9026979BD897}" type="sibTrans" cxnId="{E273A9B9-C1D0-44DA-9826-5FC3BE9C68D6}">
      <dgm:prSet/>
      <dgm:spPr/>
      <dgm:t>
        <a:bodyPr/>
        <a:lstStyle/>
        <a:p>
          <a:endParaRPr lang="en-US"/>
        </a:p>
      </dgm:t>
    </dgm:pt>
    <dgm:pt modelId="{59BC687C-D227-4821-96DA-37B2A9125D35}">
      <dgm:prSet phldrT="[Text]"/>
      <dgm:spPr>
        <a:xfrm>
          <a:off x="515646" y="2308384"/>
          <a:ext cx="1462152" cy="1264933"/>
        </a:xfrm>
      </dgm:spPr>
      <dgm:t>
        <a:bodyPr/>
        <a:lstStyle/>
        <a:p>
          <a:r>
            <a:rPr lang="en-US" dirty="0">
              <a:latin typeface="Calibri" panose="020F0502020204030204"/>
              <a:ea typeface="+mn-ea"/>
              <a:cs typeface="+mn-cs"/>
            </a:rPr>
            <a:t>Internet of Things</a:t>
          </a:r>
        </a:p>
      </dgm:t>
    </dgm:pt>
    <dgm:pt modelId="{06A72FF7-6F97-414B-9640-C9750254C5FC}" type="parTrans" cxnId="{F4A41ABA-65BE-4CB4-82C5-40B44EC6D673}">
      <dgm:prSet/>
      <dgm:spPr/>
      <dgm:t>
        <a:bodyPr/>
        <a:lstStyle/>
        <a:p>
          <a:endParaRPr lang="en-US"/>
        </a:p>
      </dgm:t>
    </dgm:pt>
    <dgm:pt modelId="{1726ECD0-380F-4508-83A6-276FC1501D6C}" type="sibTrans" cxnId="{F4A41ABA-65BE-4CB4-82C5-40B44EC6D673}">
      <dgm:prSet/>
      <dgm:spPr/>
      <dgm:t>
        <a:bodyPr/>
        <a:lstStyle/>
        <a:p>
          <a:endParaRPr lang="en-US"/>
        </a:p>
      </dgm:t>
    </dgm:pt>
    <dgm:pt modelId="{C1DD076C-4733-4524-8C95-A2266DA6439B}">
      <dgm:prSet phldrT="[Text]"/>
      <dgm:spPr>
        <a:xfrm>
          <a:off x="515646" y="776278"/>
          <a:ext cx="1462152" cy="1264933"/>
        </a:xfrm>
      </dgm:spPr>
      <dgm:t>
        <a:bodyPr/>
        <a:lstStyle/>
        <a:p>
          <a:r>
            <a:rPr lang="en-US" dirty="0">
              <a:latin typeface="Calibri" panose="020F0502020204030204"/>
              <a:ea typeface="+mn-ea"/>
              <a:cs typeface="+mn-cs"/>
            </a:rPr>
            <a:t>Artificial Intelligence</a:t>
          </a:r>
        </a:p>
      </dgm:t>
    </dgm:pt>
    <dgm:pt modelId="{BB1C1A1D-FC29-41CA-8052-47CB215C0E9D}" type="parTrans" cxnId="{219FEFA6-428E-4A51-ADCA-97AB8394BCF8}">
      <dgm:prSet/>
      <dgm:spPr/>
      <dgm:t>
        <a:bodyPr/>
        <a:lstStyle/>
        <a:p>
          <a:endParaRPr lang="en-US"/>
        </a:p>
      </dgm:t>
    </dgm:pt>
    <dgm:pt modelId="{9641043F-CB49-46F7-A3FC-25B479F4513F}" type="sibTrans" cxnId="{219FEFA6-428E-4A51-ADCA-97AB8394BCF8}">
      <dgm:prSet/>
      <dgm:spPr/>
      <dgm:t>
        <a:bodyPr/>
        <a:lstStyle/>
        <a:p>
          <a:endParaRPr lang="en-US"/>
        </a:p>
      </dgm:t>
    </dgm:pt>
    <dgm:pt modelId="{49529499-8790-43A3-812B-643DA4865E8D}">
      <dgm:prSet phldrT="[Text]"/>
      <dgm:spPr>
        <a:xfrm>
          <a:off x="1862836" y="3086404"/>
          <a:ext cx="1462152" cy="1264933"/>
        </a:xfrm>
      </dgm:spPr>
      <dgm:t>
        <a:bodyPr/>
        <a:lstStyle/>
        <a:p>
          <a:r>
            <a:rPr lang="en-US">
              <a:latin typeface="Calibri" panose="020F0502020204030204"/>
              <a:ea typeface="+mn-ea"/>
              <a:cs typeface="+mn-cs"/>
            </a:rPr>
            <a:t>Cloud computing</a:t>
          </a:r>
          <a:endParaRPr lang="en-US" dirty="0">
            <a:latin typeface="Calibri" panose="020F0502020204030204"/>
            <a:ea typeface="+mn-ea"/>
            <a:cs typeface="+mn-cs"/>
          </a:endParaRPr>
        </a:p>
      </dgm:t>
    </dgm:pt>
    <dgm:pt modelId="{1C38DFA9-0074-4CB2-9F06-4420F43805F5}" type="parTrans" cxnId="{08E92015-F6EF-4885-832A-373F4450D44A}">
      <dgm:prSet/>
      <dgm:spPr/>
      <dgm:t>
        <a:bodyPr/>
        <a:lstStyle/>
        <a:p>
          <a:endParaRPr lang="en-US"/>
        </a:p>
      </dgm:t>
    </dgm:pt>
    <dgm:pt modelId="{A59412F1-9FC8-4B7A-8BE9-5928A3C75729}" type="sibTrans" cxnId="{08E92015-F6EF-4885-832A-373F4450D44A}">
      <dgm:prSet/>
      <dgm:spPr/>
      <dgm:t>
        <a:bodyPr/>
        <a:lstStyle/>
        <a:p>
          <a:endParaRPr lang="en-US"/>
        </a:p>
      </dgm:t>
    </dgm:pt>
    <dgm:pt modelId="{C48C1474-05A9-4C59-8B94-02CB9E808F21}" type="pres">
      <dgm:prSet presAssocID="{92CA4F6F-E7D7-49C8-A071-705A4EE39BC8}" presName="Name0" presStyleCnt="0">
        <dgm:presLayoutVars>
          <dgm:chMax val="1"/>
          <dgm:dir/>
          <dgm:animLvl val="ctr"/>
          <dgm:resizeHandles val="exact"/>
        </dgm:presLayoutVars>
      </dgm:prSet>
      <dgm:spPr/>
      <dgm:t>
        <a:bodyPr/>
        <a:lstStyle/>
        <a:p>
          <a:endParaRPr lang="en-US"/>
        </a:p>
      </dgm:t>
    </dgm:pt>
    <dgm:pt modelId="{B1BB42C0-E4CC-46EB-9879-B8803C528440}" type="pres">
      <dgm:prSet presAssocID="{E8E453D7-BB62-4366-A018-5129177419E8}" presName="centerShape" presStyleLbl="node0" presStyleIdx="0" presStyleCnt="1"/>
      <dgm:spPr/>
      <dgm:t>
        <a:bodyPr/>
        <a:lstStyle/>
        <a:p>
          <a:endParaRPr lang="en-US"/>
        </a:p>
      </dgm:t>
    </dgm:pt>
    <dgm:pt modelId="{052ED92B-76EA-4722-A5C9-3CF653BABDD4}" type="pres">
      <dgm:prSet presAssocID="{06A72FF7-6F97-414B-9640-C9750254C5FC}" presName="parTrans" presStyleLbl="sibTrans2D1" presStyleIdx="0" presStyleCnt="3"/>
      <dgm:spPr/>
      <dgm:t>
        <a:bodyPr/>
        <a:lstStyle/>
        <a:p>
          <a:endParaRPr lang="en-US"/>
        </a:p>
      </dgm:t>
    </dgm:pt>
    <dgm:pt modelId="{F45B6869-B253-475F-BF5F-909E30A2BE2B}" type="pres">
      <dgm:prSet presAssocID="{06A72FF7-6F97-414B-9640-C9750254C5FC}" presName="connectorText" presStyleLbl="sibTrans2D1" presStyleIdx="0" presStyleCnt="3"/>
      <dgm:spPr/>
      <dgm:t>
        <a:bodyPr/>
        <a:lstStyle/>
        <a:p>
          <a:endParaRPr lang="en-US"/>
        </a:p>
      </dgm:t>
    </dgm:pt>
    <dgm:pt modelId="{96EC6B5A-83D2-4883-B59D-D8D50E0096E2}" type="pres">
      <dgm:prSet presAssocID="{59BC687C-D227-4821-96DA-37B2A9125D35}" presName="node" presStyleLbl="node1" presStyleIdx="0" presStyleCnt="3">
        <dgm:presLayoutVars>
          <dgm:bulletEnabled val="1"/>
        </dgm:presLayoutVars>
      </dgm:prSet>
      <dgm:spPr/>
      <dgm:t>
        <a:bodyPr/>
        <a:lstStyle/>
        <a:p>
          <a:endParaRPr lang="en-US"/>
        </a:p>
      </dgm:t>
    </dgm:pt>
    <dgm:pt modelId="{215E72F5-3F02-4CFA-98EB-99279DFA579B}" type="pres">
      <dgm:prSet presAssocID="{BB1C1A1D-FC29-41CA-8052-47CB215C0E9D}" presName="parTrans" presStyleLbl="sibTrans2D1" presStyleIdx="1" presStyleCnt="3"/>
      <dgm:spPr/>
      <dgm:t>
        <a:bodyPr/>
        <a:lstStyle/>
        <a:p>
          <a:endParaRPr lang="en-US"/>
        </a:p>
      </dgm:t>
    </dgm:pt>
    <dgm:pt modelId="{BC8B6569-B391-426D-88B6-400FB2080FFE}" type="pres">
      <dgm:prSet presAssocID="{BB1C1A1D-FC29-41CA-8052-47CB215C0E9D}" presName="connectorText" presStyleLbl="sibTrans2D1" presStyleIdx="1" presStyleCnt="3"/>
      <dgm:spPr/>
      <dgm:t>
        <a:bodyPr/>
        <a:lstStyle/>
        <a:p>
          <a:endParaRPr lang="en-US"/>
        </a:p>
      </dgm:t>
    </dgm:pt>
    <dgm:pt modelId="{CF8CA318-3BB7-4E10-BB97-C47F17D84556}" type="pres">
      <dgm:prSet presAssocID="{C1DD076C-4733-4524-8C95-A2266DA6439B}" presName="node" presStyleLbl="node1" presStyleIdx="1" presStyleCnt="3">
        <dgm:presLayoutVars>
          <dgm:bulletEnabled val="1"/>
        </dgm:presLayoutVars>
      </dgm:prSet>
      <dgm:spPr/>
      <dgm:t>
        <a:bodyPr/>
        <a:lstStyle/>
        <a:p>
          <a:endParaRPr lang="en-US"/>
        </a:p>
      </dgm:t>
    </dgm:pt>
    <dgm:pt modelId="{F1E2FCEA-C950-4805-AB52-31A90BCE7C52}" type="pres">
      <dgm:prSet presAssocID="{1C38DFA9-0074-4CB2-9F06-4420F43805F5}" presName="parTrans" presStyleLbl="sibTrans2D1" presStyleIdx="2" presStyleCnt="3"/>
      <dgm:spPr/>
      <dgm:t>
        <a:bodyPr/>
        <a:lstStyle/>
        <a:p>
          <a:endParaRPr lang="en-US"/>
        </a:p>
      </dgm:t>
    </dgm:pt>
    <dgm:pt modelId="{8CDFA679-BC9D-40FF-91AE-F59F66AEAC10}" type="pres">
      <dgm:prSet presAssocID="{1C38DFA9-0074-4CB2-9F06-4420F43805F5}" presName="connectorText" presStyleLbl="sibTrans2D1" presStyleIdx="2" presStyleCnt="3"/>
      <dgm:spPr/>
      <dgm:t>
        <a:bodyPr/>
        <a:lstStyle/>
        <a:p>
          <a:endParaRPr lang="en-US"/>
        </a:p>
      </dgm:t>
    </dgm:pt>
    <dgm:pt modelId="{C76C8602-F726-4328-A355-210F9C8980C6}" type="pres">
      <dgm:prSet presAssocID="{49529499-8790-43A3-812B-643DA4865E8D}" presName="node" presStyleLbl="node1" presStyleIdx="2" presStyleCnt="3">
        <dgm:presLayoutVars>
          <dgm:bulletEnabled val="1"/>
        </dgm:presLayoutVars>
      </dgm:prSet>
      <dgm:spPr/>
      <dgm:t>
        <a:bodyPr/>
        <a:lstStyle/>
        <a:p>
          <a:endParaRPr lang="en-US"/>
        </a:p>
      </dgm:t>
    </dgm:pt>
  </dgm:ptLst>
  <dgm:cxnLst>
    <dgm:cxn modelId="{9A4E4F86-66F0-446E-8CCF-A5F76953B7C8}" type="presOf" srcId="{92CA4F6F-E7D7-49C8-A071-705A4EE39BC8}" destId="{C48C1474-05A9-4C59-8B94-02CB9E808F21}" srcOrd="0" destOrd="0" presId="urn:microsoft.com/office/officeart/2005/8/layout/radial5"/>
    <dgm:cxn modelId="{E273A9B9-C1D0-44DA-9826-5FC3BE9C68D6}" srcId="{92CA4F6F-E7D7-49C8-A071-705A4EE39BC8}" destId="{E8E453D7-BB62-4366-A018-5129177419E8}" srcOrd="0" destOrd="0" parTransId="{D2E5663A-550A-4242-8741-6656CC8D7DF1}" sibTransId="{7D3630F0-1543-4B2B-9A27-9026979BD897}"/>
    <dgm:cxn modelId="{42D0D57F-8BFA-4C23-9601-97A38868BAB4}" type="presOf" srcId="{06A72FF7-6F97-414B-9640-C9750254C5FC}" destId="{052ED92B-76EA-4722-A5C9-3CF653BABDD4}" srcOrd="0" destOrd="0" presId="urn:microsoft.com/office/officeart/2005/8/layout/radial5"/>
    <dgm:cxn modelId="{08E92015-F6EF-4885-832A-373F4450D44A}" srcId="{E8E453D7-BB62-4366-A018-5129177419E8}" destId="{49529499-8790-43A3-812B-643DA4865E8D}" srcOrd="2" destOrd="0" parTransId="{1C38DFA9-0074-4CB2-9F06-4420F43805F5}" sibTransId="{A59412F1-9FC8-4B7A-8BE9-5928A3C75729}"/>
    <dgm:cxn modelId="{AD3EB68B-8DCB-4D7F-BE18-0AD1FAF696AA}" type="presOf" srcId="{BB1C1A1D-FC29-41CA-8052-47CB215C0E9D}" destId="{BC8B6569-B391-426D-88B6-400FB2080FFE}" srcOrd="1" destOrd="0" presId="urn:microsoft.com/office/officeart/2005/8/layout/radial5"/>
    <dgm:cxn modelId="{8DCB5549-6779-4DCA-BF94-589513DA9B1A}" type="presOf" srcId="{49529499-8790-43A3-812B-643DA4865E8D}" destId="{C76C8602-F726-4328-A355-210F9C8980C6}" srcOrd="0" destOrd="0" presId="urn:microsoft.com/office/officeart/2005/8/layout/radial5"/>
    <dgm:cxn modelId="{A51A9499-D29A-4594-B0A8-185EABD022DF}" type="presOf" srcId="{1C38DFA9-0074-4CB2-9F06-4420F43805F5}" destId="{F1E2FCEA-C950-4805-AB52-31A90BCE7C52}" srcOrd="0" destOrd="0" presId="urn:microsoft.com/office/officeart/2005/8/layout/radial5"/>
    <dgm:cxn modelId="{219FEFA6-428E-4A51-ADCA-97AB8394BCF8}" srcId="{E8E453D7-BB62-4366-A018-5129177419E8}" destId="{C1DD076C-4733-4524-8C95-A2266DA6439B}" srcOrd="1" destOrd="0" parTransId="{BB1C1A1D-FC29-41CA-8052-47CB215C0E9D}" sibTransId="{9641043F-CB49-46F7-A3FC-25B479F4513F}"/>
    <dgm:cxn modelId="{1F6F3BF1-4C60-4931-A507-7BE7F63D2D9D}" type="presOf" srcId="{C1DD076C-4733-4524-8C95-A2266DA6439B}" destId="{CF8CA318-3BB7-4E10-BB97-C47F17D84556}" srcOrd="0" destOrd="0" presId="urn:microsoft.com/office/officeart/2005/8/layout/radial5"/>
    <dgm:cxn modelId="{43B91172-6D03-41C7-924C-18B4ABEAA073}" type="presOf" srcId="{E8E453D7-BB62-4366-A018-5129177419E8}" destId="{B1BB42C0-E4CC-46EB-9879-B8803C528440}" srcOrd="0" destOrd="0" presId="urn:microsoft.com/office/officeart/2005/8/layout/radial5"/>
    <dgm:cxn modelId="{16F10F83-8869-456E-B3C4-761EB8F9C805}" type="presOf" srcId="{BB1C1A1D-FC29-41CA-8052-47CB215C0E9D}" destId="{215E72F5-3F02-4CFA-98EB-99279DFA579B}" srcOrd="0" destOrd="0" presId="urn:microsoft.com/office/officeart/2005/8/layout/radial5"/>
    <dgm:cxn modelId="{B8983893-738D-40E0-B722-6FE897A4D130}" type="presOf" srcId="{1C38DFA9-0074-4CB2-9F06-4420F43805F5}" destId="{8CDFA679-BC9D-40FF-91AE-F59F66AEAC10}" srcOrd="1" destOrd="0" presId="urn:microsoft.com/office/officeart/2005/8/layout/radial5"/>
    <dgm:cxn modelId="{EAF5BC8D-E51A-4196-96CE-ECB0633B38D6}" type="presOf" srcId="{59BC687C-D227-4821-96DA-37B2A9125D35}" destId="{96EC6B5A-83D2-4883-B59D-D8D50E0096E2}" srcOrd="0" destOrd="0" presId="urn:microsoft.com/office/officeart/2005/8/layout/radial5"/>
    <dgm:cxn modelId="{955D81AA-5E19-4EAC-AA89-0B5520DDA0C1}" type="presOf" srcId="{06A72FF7-6F97-414B-9640-C9750254C5FC}" destId="{F45B6869-B253-475F-BF5F-909E30A2BE2B}" srcOrd="1" destOrd="0" presId="urn:microsoft.com/office/officeart/2005/8/layout/radial5"/>
    <dgm:cxn modelId="{F4A41ABA-65BE-4CB4-82C5-40B44EC6D673}" srcId="{E8E453D7-BB62-4366-A018-5129177419E8}" destId="{59BC687C-D227-4821-96DA-37B2A9125D35}" srcOrd="0" destOrd="0" parTransId="{06A72FF7-6F97-414B-9640-C9750254C5FC}" sibTransId="{1726ECD0-380F-4508-83A6-276FC1501D6C}"/>
    <dgm:cxn modelId="{181E3909-53B1-41F9-87B9-FDF5D8BF2887}" type="presParOf" srcId="{C48C1474-05A9-4C59-8B94-02CB9E808F21}" destId="{B1BB42C0-E4CC-46EB-9879-B8803C528440}" srcOrd="0" destOrd="0" presId="urn:microsoft.com/office/officeart/2005/8/layout/radial5"/>
    <dgm:cxn modelId="{DB44C5CD-330D-4A11-9367-84BEE099A8B6}" type="presParOf" srcId="{C48C1474-05A9-4C59-8B94-02CB9E808F21}" destId="{052ED92B-76EA-4722-A5C9-3CF653BABDD4}" srcOrd="1" destOrd="0" presId="urn:microsoft.com/office/officeart/2005/8/layout/radial5"/>
    <dgm:cxn modelId="{B9F87581-44D3-4DC8-9685-047FCAD76B9B}" type="presParOf" srcId="{052ED92B-76EA-4722-A5C9-3CF653BABDD4}" destId="{F45B6869-B253-475F-BF5F-909E30A2BE2B}" srcOrd="0" destOrd="0" presId="urn:microsoft.com/office/officeart/2005/8/layout/radial5"/>
    <dgm:cxn modelId="{F6AAE6EE-D2FA-49C5-A754-3C915F02DF2A}" type="presParOf" srcId="{C48C1474-05A9-4C59-8B94-02CB9E808F21}" destId="{96EC6B5A-83D2-4883-B59D-D8D50E0096E2}" srcOrd="2" destOrd="0" presId="urn:microsoft.com/office/officeart/2005/8/layout/radial5"/>
    <dgm:cxn modelId="{7CAEA875-A74A-4CFC-B6DE-F404F24B9FF4}" type="presParOf" srcId="{C48C1474-05A9-4C59-8B94-02CB9E808F21}" destId="{215E72F5-3F02-4CFA-98EB-99279DFA579B}" srcOrd="3" destOrd="0" presId="urn:microsoft.com/office/officeart/2005/8/layout/radial5"/>
    <dgm:cxn modelId="{9DAF7FC4-91B9-424A-BBD3-386C1234DD93}" type="presParOf" srcId="{215E72F5-3F02-4CFA-98EB-99279DFA579B}" destId="{BC8B6569-B391-426D-88B6-400FB2080FFE}" srcOrd="0" destOrd="0" presId="urn:microsoft.com/office/officeart/2005/8/layout/radial5"/>
    <dgm:cxn modelId="{8C38D940-8E0A-481B-851E-5D5BB81DF015}" type="presParOf" srcId="{C48C1474-05A9-4C59-8B94-02CB9E808F21}" destId="{CF8CA318-3BB7-4E10-BB97-C47F17D84556}" srcOrd="4" destOrd="0" presId="urn:microsoft.com/office/officeart/2005/8/layout/radial5"/>
    <dgm:cxn modelId="{AEDFFC42-992C-4E89-9BB4-A031CCD4A351}" type="presParOf" srcId="{C48C1474-05A9-4C59-8B94-02CB9E808F21}" destId="{F1E2FCEA-C950-4805-AB52-31A90BCE7C52}" srcOrd="5" destOrd="0" presId="urn:microsoft.com/office/officeart/2005/8/layout/radial5"/>
    <dgm:cxn modelId="{D49A1D23-F24F-45EF-A170-5915264640AA}" type="presParOf" srcId="{F1E2FCEA-C950-4805-AB52-31A90BCE7C52}" destId="{8CDFA679-BC9D-40FF-91AE-F59F66AEAC10}" srcOrd="0" destOrd="0" presId="urn:microsoft.com/office/officeart/2005/8/layout/radial5"/>
    <dgm:cxn modelId="{FBBC0586-6B04-4F3B-9801-1AEE84DE9527}" type="presParOf" srcId="{C48C1474-05A9-4C59-8B94-02CB9E808F21}" destId="{C76C8602-F726-4328-A355-210F9C8980C6}" srcOrd="6" destOrd="0" presId="urn:microsoft.com/office/officeart/2005/8/layout/radial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518940-1B2B-41A1-A4F3-6A1F5C380649}" type="doc">
      <dgm:prSet loTypeId="urn:microsoft.com/office/officeart/2005/8/layout/radial1" loCatId="cycle" qsTypeId="urn:microsoft.com/office/officeart/2005/8/quickstyle/simple1" qsCatId="simple" csTypeId="urn:microsoft.com/office/officeart/2005/8/colors/colorful1" csCatId="colorful" phldr="1"/>
      <dgm:spPr/>
      <dgm:t>
        <a:bodyPr/>
        <a:lstStyle/>
        <a:p>
          <a:endParaRPr lang="en-US"/>
        </a:p>
      </dgm:t>
    </dgm:pt>
    <dgm:pt modelId="{2A73F336-20D5-40BD-9EA2-DD58BEA76ED2}">
      <dgm:prSet>
        <dgm:style>
          <a:lnRef idx="2">
            <a:schemeClr val="accent2"/>
          </a:lnRef>
          <a:fillRef idx="1">
            <a:schemeClr val="lt1"/>
          </a:fillRef>
          <a:effectRef idx="0">
            <a:schemeClr val="accent2"/>
          </a:effectRef>
          <a:fontRef idx="minor">
            <a:schemeClr val="dk1"/>
          </a:fontRef>
        </dgm:style>
      </dgm:prSet>
      <dgm:spPr/>
      <dgm:t>
        <a:bodyPr/>
        <a:lstStyle/>
        <a:p>
          <a:pPr rtl="0"/>
          <a:r>
            <a:rPr lang="en-US" b="1" dirty="0">
              <a:solidFill>
                <a:schemeClr val="accent2"/>
              </a:solidFill>
              <a:latin typeface="Arial" panose="020B0604020202020204" pitchFamily="34" charset="0"/>
              <a:cs typeface="Arial" panose="020B0604020202020204" pitchFamily="34" charset="0"/>
            </a:rPr>
            <a:t>CNI Sectors</a:t>
          </a:r>
        </a:p>
      </dgm:t>
    </dgm:pt>
    <dgm:pt modelId="{5B3B7F2B-EB78-40C8-A4A5-18BB04248340}" type="parTrans" cxnId="{2002DC45-DF4B-4209-AFF5-EA2E11B1245B}">
      <dgm:prSet/>
      <dgm:spPr/>
      <dgm:t>
        <a:bodyPr/>
        <a:lstStyle/>
        <a:p>
          <a:endParaRPr lang="en-US"/>
        </a:p>
      </dgm:t>
    </dgm:pt>
    <dgm:pt modelId="{B01E1188-4F00-4595-9876-975F02A4C041}" type="sibTrans" cxnId="{2002DC45-DF4B-4209-AFF5-EA2E11B1245B}">
      <dgm:prSet/>
      <dgm:spPr/>
      <dgm:t>
        <a:bodyPr/>
        <a:lstStyle/>
        <a:p>
          <a:endParaRPr lang="en-US"/>
        </a:p>
      </dgm:t>
    </dgm:pt>
    <dgm:pt modelId="{140385F0-393C-4617-92D5-130B690C8791}">
      <dgm:prSet custT="1"/>
      <dgm:spPr/>
      <dgm:t>
        <a:bodyPr/>
        <a:lstStyle/>
        <a:p>
          <a:pPr rtl="0"/>
          <a:r>
            <a:rPr lang="en-US" sz="900" b="1" dirty="0">
              <a:latin typeface="Arial" panose="020B0604020202020204" pitchFamily="34" charset="0"/>
              <a:cs typeface="Arial" panose="020B0604020202020204" pitchFamily="34" charset="0"/>
            </a:rPr>
            <a:t>Information and Communication Technology</a:t>
          </a:r>
        </a:p>
      </dgm:t>
    </dgm:pt>
    <dgm:pt modelId="{3C177419-CC91-4054-926D-B224436D6F7F}" type="parTrans" cxnId="{D37270F6-E19E-4F99-947D-24B1C3B34608}">
      <dgm:prSet/>
      <dgm:spPr/>
      <dgm:t>
        <a:bodyPr/>
        <a:lstStyle/>
        <a:p>
          <a:endParaRPr lang="en-US"/>
        </a:p>
      </dgm:t>
    </dgm:pt>
    <dgm:pt modelId="{E6149034-3F1B-499C-B72D-2897C77F8013}" type="sibTrans" cxnId="{D37270F6-E19E-4F99-947D-24B1C3B34608}">
      <dgm:prSet/>
      <dgm:spPr/>
      <dgm:t>
        <a:bodyPr/>
        <a:lstStyle/>
        <a:p>
          <a:endParaRPr lang="en-US"/>
        </a:p>
      </dgm:t>
    </dgm:pt>
    <dgm:pt modelId="{4CD492E7-03A0-4EA8-B6B8-CBBCACCF5D48}">
      <dgm:prSet custT="1"/>
      <dgm:spPr/>
      <dgm:t>
        <a:bodyPr/>
        <a:lstStyle/>
        <a:p>
          <a:pPr rtl="0"/>
          <a:r>
            <a:rPr lang="en-US" sz="1200" b="1" dirty="0">
              <a:latin typeface="Arial" panose="020B0604020202020204" pitchFamily="34" charset="0"/>
              <a:cs typeface="Arial" panose="020B0604020202020204" pitchFamily="34" charset="0"/>
            </a:rPr>
            <a:t>Finance</a:t>
          </a:r>
          <a:r>
            <a:rPr lang="en-US" sz="1200" dirty="0">
              <a:latin typeface="Arial" panose="020B0604020202020204" pitchFamily="34" charset="0"/>
              <a:cs typeface="Arial" panose="020B0604020202020204" pitchFamily="34" charset="0"/>
            </a:rPr>
            <a:t> </a:t>
          </a:r>
        </a:p>
      </dgm:t>
    </dgm:pt>
    <dgm:pt modelId="{8FF746B5-8684-4015-AE44-7D6787EF240E}" type="parTrans" cxnId="{F6FFE4BF-09AB-4A30-98D9-6F687FDD3DBE}">
      <dgm:prSet/>
      <dgm:spPr/>
      <dgm:t>
        <a:bodyPr/>
        <a:lstStyle/>
        <a:p>
          <a:endParaRPr lang="en-US"/>
        </a:p>
      </dgm:t>
    </dgm:pt>
    <dgm:pt modelId="{E85B922E-4126-4381-A7F6-CB3F605A264E}" type="sibTrans" cxnId="{F6FFE4BF-09AB-4A30-98D9-6F687FDD3DBE}">
      <dgm:prSet/>
      <dgm:spPr/>
      <dgm:t>
        <a:bodyPr/>
        <a:lstStyle/>
        <a:p>
          <a:endParaRPr lang="en-US"/>
        </a:p>
      </dgm:t>
    </dgm:pt>
    <dgm:pt modelId="{B81C77FF-2C19-45A1-A015-C2C250E47520}">
      <dgm:prSet custT="1"/>
      <dgm:spPr/>
      <dgm:t>
        <a:bodyPr/>
        <a:lstStyle/>
        <a:p>
          <a:pPr rtl="0"/>
          <a:r>
            <a:rPr lang="en-US" sz="900" b="1" dirty="0">
              <a:latin typeface="Arial" panose="020B0604020202020204" pitchFamily="34" charset="0"/>
              <a:cs typeface="Arial" panose="020B0604020202020204" pitchFamily="34" charset="0"/>
            </a:rPr>
            <a:t>Critical</a:t>
          </a:r>
          <a:r>
            <a:rPr lang="en-US" sz="900" dirty="0">
              <a:latin typeface="Arial" panose="020B0604020202020204" pitchFamily="34" charset="0"/>
              <a:cs typeface="Arial" panose="020B0604020202020204" pitchFamily="34" charset="0"/>
            </a:rPr>
            <a:t> </a:t>
          </a:r>
          <a:r>
            <a:rPr lang="en-US" sz="900" b="1" dirty="0">
              <a:latin typeface="Arial" panose="020B0604020202020204" pitchFamily="34" charset="0"/>
              <a:cs typeface="Arial" panose="020B0604020202020204" pitchFamily="34" charset="0"/>
            </a:rPr>
            <a:t>Manufacturing</a:t>
          </a:r>
        </a:p>
      </dgm:t>
    </dgm:pt>
    <dgm:pt modelId="{3509D722-D88A-49A7-949A-F5E16881127B}" type="parTrans" cxnId="{AD089D33-032F-4BA8-AC47-6872DBB7AB3F}">
      <dgm:prSet/>
      <dgm:spPr/>
      <dgm:t>
        <a:bodyPr/>
        <a:lstStyle/>
        <a:p>
          <a:endParaRPr lang="en-US"/>
        </a:p>
      </dgm:t>
    </dgm:pt>
    <dgm:pt modelId="{3352F684-8BF3-405B-9E7C-FED5FAFCB64C}" type="sibTrans" cxnId="{AD089D33-032F-4BA8-AC47-6872DBB7AB3F}">
      <dgm:prSet/>
      <dgm:spPr/>
      <dgm:t>
        <a:bodyPr/>
        <a:lstStyle/>
        <a:p>
          <a:endParaRPr lang="en-US"/>
        </a:p>
      </dgm:t>
    </dgm:pt>
    <dgm:pt modelId="{D2A1AD9C-AC3B-40A0-A528-BDD120C0AF73}">
      <dgm:prSet custT="1"/>
      <dgm:spPr/>
      <dgm:t>
        <a:bodyPr/>
        <a:lstStyle/>
        <a:p>
          <a:pPr rtl="0"/>
          <a:r>
            <a:rPr lang="en-US" sz="1200" b="1" dirty="0">
              <a:latin typeface="Arial" panose="020B0604020202020204" pitchFamily="34" charset="0"/>
              <a:cs typeface="Arial" panose="020B0604020202020204" pitchFamily="34" charset="0"/>
            </a:rPr>
            <a:t>Food</a:t>
          </a:r>
          <a:endParaRPr lang="en-US" sz="900" b="1" dirty="0">
            <a:latin typeface="Arial" panose="020B0604020202020204" pitchFamily="34" charset="0"/>
            <a:cs typeface="Arial" panose="020B0604020202020204" pitchFamily="34" charset="0"/>
          </a:endParaRPr>
        </a:p>
      </dgm:t>
    </dgm:pt>
    <dgm:pt modelId="{3A04736D-01E9-484B-920F-EC491B1745AF}" type="parTrans" cxnId="{6EE84019-E828-41C7-840D-BC690850A464}">
      <dgm:prSet/>
      <dgm:spPr/>
      <dgm:t>
        <a:bodyPr/>
        <a:lstStyle/>
        <a:p>
          <a:endParaRPr lang="en-US"/>
        </a:p>
      </dgm:t>
    </dgm:pt>
    <dgm:pt modelId="{384CE2A8-18A8-4BDE-8EFB-C08A6892D245}" type="sibTrans" cxnId="{6EE84019-E828-41C7-840D-BC690850A464}">
      <dgm:prSet/>
      <dgm:spPr/>
      <dgm:t>
        <a:bodyPr/>
        <a:lstStyle/>
        <a:p>
          <a:endParaRPr lang="en-US"/>
        </a:p>
      </dgm:t>
    </dgm:pt>
    <dgm:pt modelId="{6A6EE06B-B202-4319-8FBF-2F646185DB57}">
      <dgm:prSet custT="1"/>
      <dgm:spPr/>
      <dgm:t>
        <a:bodyPr/>
        <a:lstStyle/>
        <a:p>
          <a:pPr rtl="0"/>
          <a:r>
            <a:rPr lang="en-US" sz="1200" b="1" dirty="0">
              <a:latin typeface="Arial" panose="020B0604020202020204" pitchFamily="34" charset="0"/>
              <a:cs typeface="Arial" panose="020B0604020202020204" pitchFamily="34" charset="0"/>
            </a:rPr>
            <a:t>Health</a:t>
          </a:r>
          <a:r>
            <a:rPr lang="en-US" sz="1200" dirty="0"/>
            <a:t> </a:t>
          </a:r>
          <a:endParaRPr lang="en-US" sz="900" dirty="0"/>
        </a:p>
      </dgm:t>
    </dgm:pt>
    <dgm:pt modelId="{B609BBCB-1357-41CD-8B5A-16B66289AF1C}" type="parTrans" cxnId="{04055EE2-F8B5-4A41-8F17-7399ADA39BBE}">
      <dgm:prSet/>
      <dgm:spPr/>
      <dgm:t>
        <a:bodyPr/>
        <a:lstStyle/>
        <a:p>
          <a:endParaRPr lang="en-US"/>
        </a:p>
      </dgm:t>
    </dgm:pt>
    <dgm:pt modelId="{B9DC8B36-DEE0-46F8-9831-AC12F77C85D9}" type="sibTrans" cxnId="{04055EE2-F8B5-4A41-8F17-7399ADA39BBE}">
      <dgm:prSet/>
      <dgm:spPr/>
      <dgm:t>
        <a:bodyPr/>
        <a:lstStyle/>
        <a:p>
          <a:endParaRPr lang="en-US"/>
        </a:p>
      </dgm:t>
    </dgm:pt>
    <dgm:pt modelId="{A5B5D6A6-C804-4245-8B2D-940542856591}">
      <dgm:prSet custT="1"/>
      <dgm:spPr/>
      <dgm:t>
        <a:bodyPr/>
        <a:lstStyle/>
        <a:p>
          <a:pPr rtl="0"/>
          <a:r>
            <a:rPr lang="en-US" sz="1200" b="1" dirty="0">
              <a:latin typeface="Arial" panose="020B0604020202020204" pitchFamily="34" charset="0"/>
              <a:cs typeface="Arial" panose="020B0604020202020204" pitchFamily="34" charset="0"/>
            </a:rPr>
            <a:t>Energy</a:t>
          </a:r>
          <a:endParaRPr lang="en-US" sz="900" b="1" dirty="0">
            <a:latin typeface="Arial" panose="020B0604020202020204" pitchFamily="34" charset="0"/>
            <a:cs typeface="Arial" panose="020B0604020202020204" pitchFamily="34" charset="0"/>
          </a:endParaRPr>
        </a:p>
      </dgm:t>
    </dgm:pt>
    <dgm:pt modelId="{88D8304A-EE1E-43E5-9266-C9B0244ABD5C}" type="parTrans" cxnId="{D4BF0C50-DD0A-44B7-9A73-1E5B0AA8EB44}">
      <dgm:prSet/>
      <dgm:spPr/>
      <dgm:t>
        <a:bodyPr/>
        <a:lstStyle/>
        <a:p>
          <a:endParaRPr lang="en-US"/>
        </a:p>
      </dgm:t>
    </dgm:pt>
    <dgm:pt modelId="{A2A6823D-A0CB-4422-87D6-96159167C4C7}" type="sibTrans" cxnId="{D4BF0C50-DD0A-44B7-9A73-1E5B0AA8EB44}">
      <dgm:prSet/>
      <dgm:spPr/>
      <dgm:t>
        <a:bodyPr/>
        <a:lstStyle/>
        <a:p>
          <a:endParaRPr lang="en-US"/>
        </a:p>
      </dgm:t>
    </dgm:pt>
    <dgm:pt modelId="{3DBFA685-0F3E-45D7-8309-F01FD10CAB51}">
      <dgm:prSet custT="1"/>
      <dgm:spPr/>
      <dgm:t>
        <a:bodyPr/>
        <a:lstStyle/>
        <a:p>
          <a:pPr rtl="0"/>
          <a:r>
            <a:rPr lang="en-US" sz="1200" b="1" dirty="0">
              <a:latin typeface="Arial" panose="020B0604020202020204" pitchFamily="34" charset="0"/>
              <a:cs typeface="Arial" panose="020B0604020202020204" pitchFamily="34" charset="0"/>
            </a:rPr>
            <a:t>Water</a:t>
          </a:r>
          <a:r>
            <a:rPr lang="en-US" sz="1200" dirty="0"/>
            <a:t>  </a:t>
          </a:r>
          <a:r>
            <a:rPr lang="en-US" sz="900" dirty="0"/>
            <a:t> </a:t>
          </a:r>
        </a:p>
      </dgm:t>
    </dgm:pt>
    <dgm:pt modelId="{AAD0BCDE-5FBE-43BC-B8F7-9DCD4B74285A}" type="parTrans" cxnId="{4323A97B-0EBD-4812-BB47-EBA39837C39A}">
      <dgm:prSet/>
      <dgm:spPr/>
      <dgm:t>
        <a:bodyPr/>
        <a:lstStyle/>
        <a:p>
          <a:endParaRPr lang="en-US"/>
        </a:p>
      </dgm:t>
    </dgm:pt>
    <dgm:pt modelId="{13A897F2-FF96-46C5-B433-B7924C8AAF0B}" type="sibTrans" cxnId="{4323A97B-0EBD-4812-BB47-EBA39837C39A}">
      <dgm:prSet/>
      <dgm:spPr/>
      <dgm:t>
        <a:bodyPr/>
        <a:lstStyle/>
        <a:p>
          <a:endParaRPr lang="en-US"/>
        </a:p>
      </dgm:t>
    </dgm:pt>
    <dgm:pt modelId="{7A81041C-7ABA-4A21-925D-6F7680A79C30}">
      <dgm:prSet custT="1"/>
      <dgm:spPr/>
      <dgm:t>
        <a:bodyPr/>
        <a:lstStyle/>
        <a:p>
          <a:pPr rtl="0"/>
          <a:r>
            <a:rPr lang="en-US" sz="900" b="1" dirty="0">
              <a:latin typeface="Arial" panose="020B0604020202020204" pitchFamily="34" charset="0"/>
              <a:cs typeface="Arial" panose="020B0604020202020204" pitchFamily="34" charset="0"/>
            </a:rPr>
            <a:t>Transportation</a:t>
          </a:r>
        </a:p>
      </dgm:t>
    </dgm:pt>
    <dgm:pt modelId="{C3D028F4-06E9-4AA9-83DE-30E1957643A8}" type="parTrans" cxnId="{1606597C-7E8B-4A40-B41C-0E0F2CB64AE8}">
      <dgm:prSet/>
      <dgm:spPr/>
      <dgm:t>
        <a:bodyPr/>
        <a:lstStyle/>
        <a:p>
          <a:endParaRPr lang="en-US"/>
        </a:p>
      </dgm:t>
    </dgm:pt>
    <dgm:pt modelId="{09CB8AAF-827A-4B44-AF79-EBD467299031}" type="sibTrans" cxnId="{1606597C-7E8B-4A40-B41C-0E0F2CB64AE8}">
      <dgm:prSet/>
      <dgm:spPr/>
      <dgm:t>
        <a:bodyPr/>
        <a:lstStyle/>
        <a:p>
          <a:endParaRPr lang="en-US"/>
        </a:p>
      </dgm:t>
    </dgm:pt>
    <dgm:pt modelId="{9CAB2CCF-70F1-4884-B3AA-4240640AAE8A}">
      <dgm:prSet custT="1"/>
      <dgm:spPr/>
      <dgm:t>
        <a:bodyPr/>
        <a:lstStyle/>
        <a:p>
          <a:pPr rtl="0"/>
          <a:r>
            <a:rPr lang="en-US" sz="1200" b="1" dirty="0">
              <a:latin typeface="Arial" panose="020B0604020202020204" pitchFamily="34" charset="0"/>
              <a:cs typeface="Arial" panose="020B0604020202020204" pitchFamily="34" charset="0"/>
            </a:rPr>
            <a:t>Security and Defense</a:t>
          </a:r>
        </a:p>
      </dgm:t>
    </dgm:pt>
    <dgm:pt modelId="{5E39F896-28F1-426E-8BC9-91782308958E}" type="parTrans" cxnId="{33869F78-5E11-4293-8465-DBAFE712C26B}">
      <dgm:prSet/>
      <dgm:spPr/>
      <dgm:t>
        <a:bodyPr/>
        <a:lstStyle/>
        <a:p>
          <a:endParaRPr lang="en-US"/>
        </a:p>
      </dgm:t>
    </dgm:pt>
    <dgm:pt modelId="{91F78AAE-E9E9-47F2-A129-8B5702FDA273}" type="sibTrans" cxnId="{33869F78-5E11-4293-8465-DBAFE712C26B}">
      <dgm:prSet/>
      <dgm:spPr/>
      <dgm:t>
        <a:bodyPr/>
        <a:lstStyle/>
        <a:p>
          <a:endParaRPr lang="en-US"/>
        </a:p>
      </dgm:t>
    </dgm:pt>
    <dgm:pt modelId="{53EF4A3E-9737-447A-A2EC-CFFD3858A516}">
      <dgm:prSet custT="1"/>
      <dgm:spPr/>
      <dgm:t>
        <a:bodyPr/>
        <a:lstStyle/>
        <a:p>
          <a:pPr rtl="0"/>
          <a:r>
            <a:rPr lang="en-US" sz="1100" b="1" dirty="0">
              <a:latin typeface="Arial" panose="020B0604020202020204" pitchFamily="34" charset="0"/>
              <a:cs typeface="Arial" panose="020B0604020202020204" pitchFamily="34" charset="0"/>
            </a:rPr>
            <a:t>Government</a:t>
          </a:r>
          <a:r>
            <a:rPr lang="en-US" sz="1200" dirty="0">
              <a:latin typeface="Arial" panose="020B0604020202020204" pitchFamily="34" charset="0"/>
              <a:cs typeface="Arial" panose="020B0604020202020204" pitchFamily="34" charset="0"/>
            </a:rPr>
            <a:t> </a:t>
          </a:r>
        </a:p>
      </dgm:t>
    </dgm:pt>
    <dgm:pt modelId="{1ECA01A1-9840-4946-8114-F6FC5B4FA206}" type="parTrans" cxnId="{01C6D1AA-5BF4-45A6-9B85-F808B8CC9216}">
      <dgm:prSet/>
      <dgm:spPr/>
      <dgm:t>
        <a:bodyPr/>
        <a:lstStyle/>
        <a:p>
          <a:endParaRPr lang="en-US"/>
        </a:p>
      </dgm:t>
    </dgm:pt>
    <dgm:pt modelId="{3508DA51-8ED9-4096-995D-3D7185A771CC}" type="sibTrans" cxnId="{01C6D1AA-5BF4-45A6-9B85-F808B8CC9216}">
      <dgm:prSet/>
      <dgm:spPr/>
      <dgm:t>
        <a:bodyPr/>
        <a:lstStyle/>
        <a:p>
          <a:endParaRPr lang="en-US"/>
        </a:p>
      </dgm:t>
    </dgm:pt>
    <dgm:pt modelId="{9ECCC57E-100F-4FD5-8E66-297113CEC6F5}" type="pres">
      <dgm:prSet presAssocID="{F2518940-1B2B-41A1-A4F3-6A1F5C380649}" presName="cycle" presStyleCnt="0">
        <dgm:presLayoutVars>
          <dgm:chMax val="1"/>
          <dgm:dir/>
          <dgm:animLvl val="ctr"/>
          <dgm:resizeHandles val="exact"/>
        </dgm:presLayoutVars>
      </dgm:prSet>
      <dgm:spPr/>
      <dgm:t>
        <a:bodyPr/>
        <a:lstStyle/>
        <a:p>
          <a:endParaRPr lang="en-US"/>
        </a:p>
      </dgm:t>
    </dgm:pt>
    <dgm:pt modelId="{225ED21D-38F6-4443-9073-B214F098E4E9}" type="pres">
      <dgm:prSet presAssocID="{2A73F336-20D5-40BD-9EA2-DD58BEA76ED2}" presName="centerShape" presStyleLbl="node0" presStyleIdx="0" presStyleCnt="1"/>
      <dgm:spPr/>
      <dgm:t>
        <a:bodyPr/>
        <a:lstStyle/>
        <a:p>
          <a:endParaRPr lang="en-US"/>
        </a:p>
      </dgm:t>
    </dgm:pt>
    <dgm:pt modelId="{7CF0532D-7A08-4A1F-B8CB-99B73A8F4072}" type="pres">
      <dgm:prSet presAssocID="{3C177419-CC91-4054-926D-B224436D6F7F}" presName="Name9" presStyleLbl="parChTrans1D2" presStyleIdx="0" presStyleCnt="10"/>
      <dgm:spPr/>
      <dgm:t>
        <a:bodyPr/>
        <a:lstStyle/>
        <a:p>
          <a:endParaRPr lang="en-US"/>
        </a:p>
      </dgm:t>
    </dgm:pt>
    <dgm:pt modelId="{D6BF0505-2EC6-42AB-8525-D226E1D2058C}" type="pres">
      <dgm:prSet presAssocID="{3C177419-CC91-4054-926D-B224436D6F7F}" presName="connTx" presStyleLbl="parChTrans1D2" presStyleIdx="0" presStyleCnt="10"/>
      <dgm:spPr/>
      <dgm:t>
        <a:bodyPr/>
        <a:lstStyle/>
        <a:p>
          <a:endParaRPr lang="en-US"/>
        </a:p>
      </dgm:t>
    </dgm:pt>
    <dgm:pt modelId="{47FB0B70-F088-48DB-B16D-4C3FE8067955}" type="pres">
      <dgm:prSet presAssocID="{140385F0-393C-4617-92D5-130B690C8791}" presName="node" presStyleLbl="node1" presStyleIdx="0" presStyleCnt="10">
        <dgm:presLayoutVars>
          <dgm:bulletEnabled val="1"/>
        </dgm:presLayoutVars>
      </dgm:prSet>
      <dgm:spPr/>
      <dgm:t>
        <a:bodyPr/>
        <a:lstStyle/>
        <a:p>
          <a:endParaRPr lang="en-US"/>
        </a:p>
      </dgm:t>
    </dgm:pt>
    <dgm:pt modelId="{4FBB3391-F010-46E5-999D-39956A22BF34}" type="pres">
      <dgm:prSet presAssocID="{8FF746B5-8684-4015-AE44-7D6787EF240E}" presName="Name9" presStyleLbl="parChTrans1D2" presStyleIdx="1" presStyleCnt="10"/>
      <dgm:spPr/>
      <dgm:t>
        <a:bodyPr/>
        <a:lstStyle/>
        <a:p>
          <a:endParaRPr lang="en-US"/>
        </a:p>
      </dgm:t>
    </dgm:pt>
    <dgm:pt modelId="{F7B62176-0939-4198-BD10-9276D4967730}" type="pres">
      <dgm:prSet presAssocID="{8FF746B5-8684-4015-AE44-7D6787EF240E}" presName="connTx" presStyleLbl="parChTrans1D2" presStyleIdx="1" presStyleCnt="10"/>
      <dgm:spPr/>
      <dgm:t>
        <a:bodyPr/>
        <a:lstStyle/>
        <a:p>
          <a:endParaRPr lang="en-US"/>
        </a:p>
      </dgm:t>
    </dgm:pt>
    <dgm:pt modelId="{E6F38BFA-D7EE-4196-B369-F030FA135270}" type="pres">
      <dgm:prSet presAssocID="{4CD492E7-03A0-4EA8-B6B8-CBBCACCF5D48}" presName="node" presStyleLbl="node1" presStyleIdx="1" presStyleCnt="10">
        <dgm:presLayoutVars>
          <dgm:bulletEnabled val="1"/>
        </dgm:presLayoutVars>
      </dgm:prSet>
      <dgm:spPr/>
      <dgm:t>
        <a:bodyPr/>
        <a:lstStyle/>
        <a:p>
          <a:endParaRPr lang="en-US"/>
        </a:p>
      </dgm:t>
    </dgm:pt>
    <dgm:pt modelId="{92F6E198-39E0-4540-A42E-28EBFAB534F0}" type="pres">
      <dgm:prSet presAssocID="{3509D722-D88A-49A7-949A-F5E16881127B}" presName="Name9" presStyleLbl="parChTrans1D2" presStyleIdx="2" presStyleCnt="10"/>
      <dgm:spPr/>
      <dgm:t>
        <a:bodyPr/>
        <a:lstStyle/>
        <a:p>
          <a:endParaRPr lang="en-US"/>
        </a:p>
      </dgm:t>
    </dgm:pt>
    <dgm:pt modelId="{CE00C4CD-F02A-4367-B769-E2061A09970A}" type="pres">
      <dgm:prSet presAssocID="{3509D722-D88A-49A7-949A-F5E16881127B}" presName="connTx" presStyleLbl="parChTrans1D2" presStyleIdx="2" presStyleCnt="10"/>
      <dgm:spPr/>
      <dgm:t>
        <a:bodyPr/>
        <a:lstStyle/>
        <a:p>
          <a:endParaRPr lang="en-US"/>
        </a:p>
      </dgm:t>
    </dgm:pt>
    <dgm:pt modelId="{6A17DA4A-77A3-4EAC-82D1-2E5F60334FC6}" type="pres">
      <dgm:prSet presAssocID="{B81C77FF-2C19-45A1-A015-C2C250E47520}" presName="node" presStyleLbl="node1" presStyleIdx="2" presStyleCnt="10">
        <dgm:presLayoutVars>
          <dgm:bulletEnabled val="1"/>
        </dgm:presLayoutVars>
      </dgm:prSet>
      <dgm:spPr/>
      <dgm:t>
        <a:bodyPr/>
        <a:lstStyle/>
        <a:p>
          <a:endParaRPr lang="en-US"/>
        </a:p>
      </dgm:t>
    </dgm:pt>
    <dgm:pt modelId="{826987ED-F5E6-4C07-ACE5-E90683F676D7}" type="pres">
      <dgm:prSet presAssocID="{3A04736D-01E9-484B-920F-EC491B1745AF}" presName="Name9" presStyleLbl="parChTrans1D2" presStyleIdx="3" presStyleCnt="10"/>
      <dgm:spPr/>
      <dgm:t>
        <a:bodyPr/>
        <a:lstStyle/>
        <a:p>
          <a:endParaRPr lang="en-US"/>
        </a:p>
      </dgm:t>
    </dgm:pt>
    <dgm:pt modelId="{4618A714-82A8-4AFE-A3F1-F120AE631EFA}" type="pres">
      <dgm:prSet presAssocID="{3A04736D-01E9-484B-920F-EC491B1745AF}" presName="connTx" presStyleLbl="parChTrans1D2" presStyleIdx="3" presStyleCnt="10"/>
      <dgm:spPr/>
      <dgm:t>
        <a:bodyPr/>
        <a:lstStyle/>
        <a:p>
          <a:endParaRPr lang="en-US"/>
        </a:p>
      </dgm:t>
    </dgm:pt>
    <dgm:pt modelId="{741406BE-F5AD-4345-9A1C-F43C286358EE}" type="pres">
      <dgm:prSet presAssocID="{D2A1AD9C-AC3B-40A0-A528-BDD120C0AF73}" presName="node" presStyleLbl="node1" presStyleIdx="3" presStyleCnt="10">
        <dgm:presLayoutVars>
          <dgm:bulletEnabled val="1"/>
        </dgm:presLayoutVars>
      </dgm:prSet>
      <dgm:spPr/>
      <dgm:t>
        <a:bodyPr/>
        <a:lstStyle/>
        <a:p>
          <a:endParaRPr lang="en-US"/>
        </a:p>
      </dgm:t>
    </dgm:pt>
    <dgm:pt modelId="{5017DAE9-0A77-42F3-8EBF-430F07F77CE7}" type="pres">
      <dgm:prSet presAssocID="{B609BBCB-1357-41CD-8B5A-16B66289AF1C}" presName="Name9" presStyleLbl="parChTrans1D2" presStyleIdx="4" presStyleCnt="10"/>
      <dgm:spPr/>
      <dgm:t>
        <a:bodyPr/>
        <a:lstStyle/>
        <a:p>
          <a:endParaRPr lang="en-US"/>
        </a:p>
      </dgm:t>
    </dgm:pt>
    <dgm:pt modelId="{B1781DD9-3758-41E2-8BFE-7A168F87A1E2}" type="pres">
      <dgm:prSet presAssocID="{B609BBCB-1357-41CD-8B5A-16B66289AF1C}" presName="connTx" presStyleLbl="parChTrans1D2" presStyleIdx="4" presStyleCnt="10"/>
      <dgm:spPr/>
      <dgm:t>
        <a:bodyPr/>
        <a:lstStyle/>
        <a:p>
          <a:endParaRPr lang="en-US"/>
        </a:p>
      </dgm:t>
    </dgm:pt>
    <dgm:pt modelId="{EA47AECA-78C1-45D4-944F-030C434DDB08}" type="pres">
      <dgm:prSet presAssocID="{6A6EE06B-B202-4319-8FBF-2F646185DB57}" presName="node" presStyleLbl="node1" presStyleIdx="4" presStyleCnt="10">
        <dgm:presLayoutVars>
          <dgm:bulletEnabled val="1"/>
        </dgm:presLayoutVars>
      </dgm:prSet>
      <dgm:spPr/>
      <dgm:t>
        <a:bodyPr/>
        <a:lstStyle/>
        <a:p>
          <a:endParaRPr lang="en-US"/>
        </a:p>
      </dgm:t>
    </dgm:pt>
    <dgm:pt modelId="{D88C54D6-B3F7-464A-9762-97A11B9A6C9B}" type="pres">
      <dgm:prSet presAssocID="{88D8304A-EE1E-43E5-9266-C9B0244ABD5C}" presName="Name9" presStyleLbl="parChTrans1D2" presStyleIdx="5" presStyleCnt="10"/>
      <dgm:spPr/>
      <dgm:t>
        <a:bodyPr/>
        <a:lstStyle/>
        <a:p>
          <a:endParaRPr lang="en-US"/>
        </a:p>
      </dgm:t>
    </dgm:pt>
    <dgm:pt modelId="{A2C40BC0-2AD1-4E47-9FDC-398FC89E84FE}" type="pres">
      <dgm:prSet presAssocID="{88D8304A-EE1E-43E5-9266-C9B0244ABD5C}" presName="connTx" presStyleLbl="parChTrans1D2" presStyleIdx="5" presStyleCnt="10"/>
      <dgm:spPr/>
      <dgm:t>
        <a:bodyPr/>
        <a:lstStyle/>
        <a:p>
          <a:endParaRPr lang="en-US"/>
        </a:p>
      </dgm:t>
    </dgm:pt>
    <dgm:pt modelId="{0C94E3CE-CCD6-4FCA-A8CF-CB9B8C1A4450}" type="pres">
      <dgm:prSet presAssocID="{A5B5D6A6-C804-4245-8B2D-940542856591}" presName="node" presStyleLbl="node1" presStyleIdx="5" presStyleCnt="10">
        <dgm:presLayoutVars>
          <dgm:bulletEnabled val="1"/>
        </dgm:presLayoutVars>
      </dgm:prSet>
      <dgm:spPr/>
      <dgm:t>
        <a:bodyPr/>
        <a:lstStyle/>
        <a:p>
          <a:endParaRPr lang="en-US"/>
        </a:p>
      </dgm:t>
    </dgm:pt>
    <dgm:pt modelId="{287FC500-0C12-415A-8CFE-402C9276AA76}" type="pres">
      <dgm:prSet presAssocID="{AAD0BCDE-5FBE-43BC-B8F7-9DCD4B74285A}" presName="Name9" presStyleLbl="parChTrans1D2" presStyleIdx="6" presStyleCnt="10"/>
      <dgm:spPr/>
      <dgm:t>
        <a:bodyPr/>
        <a:lstStyle/>
        <a:p>
          <a:endParaRPr lang="en-US"/>
        </a:p>
      </dgm:t>
    </dgm:pt>
    <dgm:pt modelId="{F8DFB20B-90E0-4379-BECF-08130B86CB7D}" type="pres">
      <dgm:prSet presAssocID="{AAD0BCDE-5FBE-43BC-B8F7-9DCD4B74285A}" presName="connTx" presStyleLbl="parChTrans1D2" presStyleIdx="6" presStyleCnt="10"/>
      <dgm:spPr/>
      <dgm:t>
        <a:bodyPr/>
        <a:lstStyle/>
        <a:p>
          <a:endParaRPr lang="en-US"/>
        </a:p>
      </dgm:t>
    </dgm:pt>
    <dgm:pt modelId="{09E70279-712C-49E8-9E9F-B85A41314BEA}" type="pres">
      <dgm:prSet presAssocID="{3DBFA685-0F3E-45D7-8309-F01FD10CAB51}" presName="node" presStyleLbl="node1" presStyleIdx="6" presStyleCnt="10">
        <dgm:presLayoutVars>
          <dgm:bulletEnabled val="1"/>
        </dgm:presLayoutVars>
      </dgm:prSet>
      <dgm:spPr/>
      <dgm:t>
        <a:bodyPr/>
        <a:lstStyle/>
        <a:p>
          <a:endParaRPr lang="en-US"/>
        </a:p>
      </dgm:t>
    </dgm:pt>
    <dgm:pt modelId="{AC7B0474-21D5-402D-B681-05CC21E5592F}" type="pres">
      <dgm:prSet presAssocID="{C3D028F4-06E9-4AA9-83DE-30E1957643A8}" presName="Name9" presStyleLbl="parChTrans1D2" presStyleIdx="7" presStyleCnt="10"/>
      <dgm:spPr/>
      <dgm:t>
        <a:bodyPr/>
        <a:lstStyle/>
        <a:p>
          <a:endParaRPr lang="en-US"/>
        </a:p>
      </dgm:t>
    </dgm:pt>
    <dgm:pt modelId="{B76382E9-FF83-4A08-A667-5CCC5DD13DEF}" type="pres">
      <dgm:prSet presAssocID="{C3D028F4-06E9-4AA9-83DE-30E1957643A8}" presName="connTx" presStyleLbl="parChTrans1D2" presStyleIdx="7" presStyleCnt="10"/>
      <dgm:spPr/>
      <dgm:t>
        <a:bodyPr/>
        <a:lstStyle/>
        <a:p>
          <a:endParaRPr lang="en-US"/>
        </a:p>
      </dgm:t>
    </dgm:pt>
    <dgm:pt modelId="{B3EB16FD-07D6-40ED-8BAB-1A24F63564EA}" type="pres">
      <dgm:prSet presAssocID="{7A81041C-7ABA-4A21-925D-6F7680A79C30}" presName="node" presStyleLbl="node1" presStyleIdx="7" presStyleCnt="10">
        <dgm:presLayoutVars>
          <dgm:bulletEnabled val="1"/>
        </dgm:presLayoutVars>
      </dgm:prSet>
      <dgm:spPr/>
      <dgm:t>
        <a:bodyPr/>
        <a:lstStyle/>
        <a:p>
          <a:endParaRPr lang="en-US"/>
        </a:p>
      </dgm:t>
    </dgm:pt>
    <dgm:pt modelId="{7BB81223-B5B6-4F00-AD44-A57916977B02}" type="pres">
      <dgm:prSet presAssocID="{5E39F896-28F1-426E-8BC9-91782308958E}" presName="Name9" presStyleLbl="parChTrans1D2" presStyleIdx="8" presStyleCnt="10"/>
      <dgm:spPr/>
      <dgm:t>
        <a:bodyPr/>
        <a:lstStyle/>
        <a:p>
          <a:endParaRPr lang="en-US"/>
        </a:p>
      </dgm:t>
    </dgm:pt>
    <dgm:pt modelId="{EF36AA0E-77EF-4607-A063-32A6FFB7958B}" type="pres">
      <dgm:prSet presAssocID="{5E39F896-28F1-426E-8BC9-91782308958E}" presName="connTx" presStyleLbl="parChTrans1D2" presStyleIdx="8" presStyleCnt="10"/>
      <dgm:spPr/>
      <dgm:t>
        <a:bodyPr/>
        <a:lstStyle/>
        <a:p>
          <a:endParaRPr lang="en-US"/>
        </a:p>
      </dgm:t>
    </dgm:pt>
    <dgm:pt modelId="{C57A5230-BC7D-4CA5-92BE-4A7A2EDFEAF3}" type="pres">
      <dgm:prSet presAssocID="{9CAB2CCF-70F1-4884-B3AA-4240640AAE8A}" presName="node" presStyleLbl="node1" presStyleIdx="8" presStyleCnt="10">
        <dgm:presLayoutVars>
          <dgm:bulletEnabled val="1"/>
        </dgm:presLayoutVars>
      </dgm:prSet>
      <dgm:spPr/>
      <dgm:t>
        <a:bodyPr/>
        <a:lstStyle/>
        <a:p>
          <a:endParaRPr lang="en-US"/>
        </a:p>
      </dgm:t>
    </dgm:pt>
    <dgm:pt modelId="{70078CC3-90B8-4D9C-9E36-1D31BACB56FB}" type="pres">
      <dgm:prSet presAssocID="{1ECA01A1-9840-4946-8114-F6FC5B4FA206}" presName="Name9" presStyleLbl="parChTrans1D2" presStyleIdx="9" presStyleCnt="10"/>
      <dgm:spPr/>
      <dgm:t>
        <a:bodyPr/>
        <a:lstStyle/>
        <a:p>
          <a:endParaRPr lang="en-US"/>
        </a:p>
      </dgm:t>
    </dgm:pt>
    <dgm:pt modelId="{033F5878-AE2C-4472-B1C1-9F7241BA9ECE}" type="pres">
      <dgm:prSet presAssocID="{1ECA01A1-9840-4946-8114-F6FC5B4FA206}" presName="connTx" presStyleLbl="parChTrans1D2" presStyleIdx="9" presStyleCnt="10"/>
      <dgm:spPr/>
      <dgm:t>
        <a:bodyPr/>
        <a:lstStyle/>
        <a:p>
          <a:endParaRPr lang="en-US"/>
        </a:p>
      </dgm:t>
    </dgm:pt>
    <dgm:pt modelId="{37827383-5881-46DC-ACB7-73D6463F7302}" type="pres">
      <dgm:prSet presAssocID="{53EF4A3E-9737-447A-A2EC-CFFD3858A516}" presName="node" presStyleLbl="node1" presStyleIdx="9" presStyleCnt="10">
        <dgm:presLayoutVars>
          <dgm:bulletEnabled val="1"/>
        </dgm:presLayoutVars>
      </dgm:prSet>
      <dgm:spPr/>
      <dgm:t>
        <a:bodyPr/>
        <a:lstStyle/>
        <a:p>
          <a:endParaRPr lang="en-US"/>
        </a:p>
      </dgm:t>
    </dgm:pt>
  </dgm:ptLst>
  <dgm:cxnLst>
    <dgm:cxn modelId="{F6CCD724-FB6A-4FE4-BB11-50967964F7C0}" type="presOf" srcId="{9CAB2CCF-70F1-4884-B3AA-4240640AAE8A}" destId="{C57A5230-BC7D-4CA5-92BE-4A7A2EDFEAF3}" srcOrd="0" destOrd="0" presId="urn:microsoft.com/office/officeart/2005/8/layout/radial1"/>
    <dgm:cxn modelId="{E26C6F05-33A7-431B-B5A1-1A78A4908F7F}" type="presOf" srcId="{3509D722-D88A-49A7-949A-F5E16881127B}" destId="{CE00C4CD-F02A-4367-B769-E2061A09970A}" srcOrd="1" destOrd="0" presId="urn:microsoft.com/office/officeart/2005/8/layout/radial1"/>
    <dgm:cxn modelId="{4323A97B-0EBD-4812-BB47-EBA39837C39A}" srcId="{2A73F336-20D5-40BD-9EA2-DD58BEA76ED2}" destId="{3DBFA685-0F3E-45D7-8309-F01FD10CAB51}" srcOrd="6" destOrd="0" parTransId="{AAD0BCDE-5FBE-43BC-B8F7-9DCD4B74285A}" sibTransId="{13A897F2-FF96-46C5-B433-B7924C8AAF0B}"/>
    <dgm:cxn modelId="{C3DBCDD2-B8FF-4278-A5EC-3F2D4B1C5803}" type="presOf" srcId="{3C177419-CC91-4054-926D-B224436D6F7F}" destId="{7CF0532D-7A08-4A1F-B8CB-99B73A8F4072}" srcOrd="0" destOrd="0" presId="urn:microsoft.com/office/officeart/2005/8/layout/radial1"/>
    <dgm:cxn modelId="{4442D95A-ED05-44B0-94C3-05DBAFEFA5BF}" type="presOf" srcId="{1ECA01A1-9840-4946-8114-F6FC5B4FA206}" destId="{70078CC3-90B8-4D9C-9E36-1D31BACB56FB}" srcOrd="0" destOrd="0" presId="urn:microsoft.com/office/officeart/2005/8/layout/radial1"/>
    <dgm:cxn modelId="{1606597C-7E8B-4A40-B41C-0E0F2CB64AE8}" srcId="{2A73F336-20D5-40BD-9EA2-DD58BEA76ED2}" destId="{7A81041C-7ABA-4A21-925D-6F7680A79C30}" srcOrd="7" destOrd="0" parTransId="{C3D028F4-06E9-4AA9-83DE-30E1957643A8}" sibTransId="{09CB8AAF-827A-4B44-AF79-EBD467299031}"/>
    <dgm:cxn modelId="{34767F34-0D88-4C2C-9B41-C9029092F0F4}" type="presOf" srcId="{88D8304A-EE1E-43E5-9266-C9B0244ABD5C}" destId="{A2C40BC0-2AD1-4E47-9FDC-398FC89E84FE}" srcOrd="1" destOrd="0" presId="urn:microsoft.com/office/officeart/2005/8/layout/radial1"/>
    <dgm:cxn modelId="{04055EE2-F8B5-4A41-8F17-7399ADA39BBE}" srcId="{2A73F336-20D5-40BD-9EA2-DD58BEA76ED2}" destId="{6A6EE06B-B202-4319-8FBF-2F646185DB57}" srcOrd="4" destOrd="0" parTransId="{B609BBCB-1357-41CD-8B5A-16B66289AF1C}" sibTransId="{B9DC8B36-DEE0-46F8-9831-AC12F77C85D9}"/>
    <dgm:cxn modelId="{BCDE97AF-9FDA-4BC5-8542-DABA67DEDD09}" type="presOf" srcId="{5E39F896-28F1-426E-8BC9-91782308958E}" destId="{EF36AA0E-77EF-4607-A063-32A6FFB7958B}" srcOrd="1" destOrd="0" presId="urn:microsoft.com/office/officeart/2005/8/layout/radial1"/>
    <dgm:cxn modelId="{E9D595F6-F73F-4BC6-91C1-D485F994FFCB}" type="presOf" srcId="{53EF4A3E-9737-447A-A2EC-CFFD3858A516}" destId="{37827383-5881-46DC-ACB7-73D6463F7302}" srcOrd="0" destOrd="0" presId="urn:microsoft.com/office/officeart/2005/8/layout/radial1"/>
    <dgm:cxn modelId="{2002DC45-DF4B-4209-AFF5-EA2E11B1245B}" srcId="{F2518940-1B2B-41A1-A4F3-6A1F5C380649}" destId="{2A73F336-20D5-40BD-9EA2-DD58BEA76ED2}" srcOrd="0" destOrd="0" parTransId="{5B3B7F2B-EB78-40C8-A4A5-18BB04248340}" sibTransId="{B01E1188-4F00-4595-9876-975F02A4C041}"/>
    <dgm:cxn modelId="{AD089D33-032F-4BA8-AC47-6872DBB7AB3F}" srcId="{2A73F336-20D5-40BD-9EA2-DD58BEA76ED2}" destId="{B81C77FF-2C19-45A1-A015-C2C250E47520}" srcOrd="2" destOrd="0" parTransId="{3509D722-D88A-49A7-949A-F5E16881127B}" sibTransId="{3352F684-8BF3-405B-9E7C-FED5FAFCB64C}"/>
    <dgm:cxn modelId="{4B9129BB-1FC6-4464-AEBB-D00F37D1F730}" type="presOf" srcId="{B81C77FF-2C19-45A1-A015-C2C250E47520}" destId="{6A17DA4A-77A3-4EAC-82D1-2E5F60334FC6}" srcOrd="0" destOrd="0" presId="urn:microsoft.com/office/officeart/2005/8/layout/radial1"/>
    <dgm:cxn modelId="{9BBBE118-5959-45AA-930D-EDABA15D1C13}" type="presOf" srcId="{8FF746B5-8684-4015-AE44-7D6787EF240E}" destId="{F7B62176-0939-4198-BD10-9276D4967730}" srcOrd="1" destOrd="0" presId="urn:microsoft.com/office/officeart/2005/8/layout/radial1"/>
    <dgm:cxn modelId="{769C6E48-D7DD-4C2D-A2B6-5564A366C48A}" type="presOf" srcId="{140385F0-393C-4617-92D5-130B690C8791}" destId="{47FB0B70-F088-48DB-B16D-4C3FE8067955}" srcOrd="0" destOrd="0" presId="urn:microsoft.com/office/officeart/2005/8/layout/radial1"/>
    <dgm:cxn modelId="{55AED431-DB24-4DD9-A306-6470042E951D}" type="presOf" srcId="{88D8304A-EE1E-43E5-9266-C9B0244ABD5C}" destId="{D88C54D6-B3F7-464A-9762-97A11B9A6C9B}" srcOrd="0" destOrd="0" presId="urn:microsoft.com/office/officeart/2005/8/layout/radial1"/>
    <dgm:cxn modelId="{64799D48-F808-468A-9449-E09CBF705D73}" type="presOf" srcId="{3A04736D-01E9-484B-920F-EC491B1745AF}" destId="{826987ED-F5E6-4C07-ACE5-E90683F676D7}" srcOrd="0" destOrd="0" presId="urn:microsoft.com/office/officeart/2005/8/layout/radial1"/>
    <dgm:cxn modelId="{60634D99-E587-46DE-8ECB-F726CC46BCB6}" type="presOf" srcId="{AAD0BCDE-5FBE-43BC-B8F7-9DCD4B74285A}" destId="{287FC500-0C12-415A-8CFE-402C9276AA76}" srcOrd="0" destOrd="0" presId="urn:microsoft.com/office/officeart/2005/8/layout/radial1"/>
    <dgm:cxn modelId="{01C6D1AA-5BF4-45A6-9B85-F808B8CC9216}" srcId="{2A73F336-20D5-40BD-9EA2-DD58BEA76ED2}" destId="{53EF4A3E-9737-447A-A2EC-CFFD3858A516}" srcOrd="9" destOrd="0" parTransId="{1ECA01A1-9840-4946-8114-F6FC5B4FA206}" sibTransId="{3508DA51-8ED9-4096-995D-3D7185A771CC}"/>
    <dgm:cxn modelId="{6EE84019-E828-41C7-840D-BC690850A464}" srcId="{2A73F336-20D5-40BD-9EA2-DD58BEA76ED2}" destId="{D2A1AD9C-AC3B-40A0-A528-BDD120C0AF73}" srcOrd="3" destOrd="0" parTransId="{3A04736D-01E9-484B-920F-EC491B1745AF}" sibTransId="{384CE2A8-18A8-4BDE-8EFB-C08A6892D245}"/>
    <dgm:cxn modelId="{F6FFE4BF-09AB-4A30-98D9-6F687FDD3DBE}" srcId="{2A73F336-20D5-40BD-9EA2-DD58BEA76ED2}" destId="{4CD492E7-03A0-4EA8-B6B8-CBBCACCF5D48}" srcOrd="1" destOrd="0" parTransId="{8FF746B5-8684-4015-AE44-7D6787EF240E}" sibTransId="{E85B922E-4126-4381-A7F6-CB3F605A264E}"/>
    <dgm:cxn modelId="{EFF26AC9-9996-4AD0-B57A-3721C7A83267}" type="presOf" srcId="{5E39F896-28F1-426E-8BC9-91782308958E}" destId="{7BB81223-B5B6-4F00-AD44-A57916977B02}" srcOrd="0" destOrd="0" presId="urn:microsoft.com/office/officeart/2005/8/layout/radial1"/>
    <dgm:cxn modelId="{56AC585F-719D-4E5A-9288-C34CA74BB82D}" type="presOf" srcId="{8FF746B5-8684-4015-AE44-7D6787EF240E}" destId="{4FBB3391-F010-46E5-999D-39956A22BF34}" srcOrd="0" destOrd="0" presId="urn:microsoft.com/office/officeart/2005/8/layout/radial1"/>
    <dgm:cxn modelId="{2F7F9206-6F6A-42FC-A6B0-3F6998C1A483}" type="presOf" srcId="{3C177419-CC91-4054-926D-B224436D6F7F}" destId="{D6BF0505-2EC6-42AB-8525-D226E1D2058C}" srcOrd="1" destOrd="0" presId="urn:microsoft.com/office/officeart/2005/8/layout/radial1"/>
    <dgm:cxn modelId="{D37270F6-E19E-4F99-947D-24B1C3B34608}" srcId="{2A73F336-20D5-40BD-9EA2-DD58BEA76ED2}" destId="{140385F0-393C-4617-92D5-130B690C8791}" srcOrd="0" destOrd="0" parTransId="{3C177419-CC91-4054-926D-B224436D6F7F}" sibTransId="{E6149034-3F1B-499C-B72D-2897C77F8013}"/>
    <dgm:cxn modelId="{D4BF0C50-DD0A-44B7-9A73-1E5B0AA8EB44}" srcId="{2A73F336-20D5-40BD-9EA2-DD58BEA76ED2}" destId="{A5B5D6A6-C804-4245-8B2D-940542856591}" srcOrd="5" destOrd="0" parTransId="{88D8304A-EE1E-43E5-9266-C9B0244ABD5C}" sibTransId="{A2A6823D-A0CB-4422-87D6-96159167C4C7}"/>
    <dgm:cxn modelId="{38846832-2EDA-4922-8CD3-DCD6CBF724D6}" type="presOf" srcId="{AAD0BCDE-5FBE-43BC-B8F7-9DCD4B74285A}" destId="{F8DFB20B-90E0-4379-BECF-08130B86CB7D}" srcOrd="1" destOrd="0" presId="urn:microsoft.com/office/officeart/2005/8/layout/radial1"/>
    <dgm:cxn modelId="{928A788B-DBC6-4D18-B187-996B4090DED6}" type="presOf" srcId="{2A73F336-20D5-40BD-9EA2-DD58BEA76ED2}" destId="{225ED21D-38F6-4443-9073-B214F098E4E9}" srcOrd="0" destOrd="0" presId="urn:microsoft.com/office/officeart/2005/8/layout/radial1"/>
    <dgm:cxn modelId="{03404C92-7897-4D45-9230-7505E392EEB6}" type="presOf" srcId="{F2518940-1B2B-41A1-A4F3-6A1F5C380649}" destId="{9ECCC57E-100F-4FD5-8E66-297113CEC6F5}" srcOrd="0" destOrd="0" presId="urn:microsoft.com/office/officeart/2005/8/layout/radial1"/>
    <dgm:cxn modelId="{629C37C6-44A3-43D9-A423-88DC9BD4C968}" type="presOf" srcId="{3DBFA685-0F3E-45D7-8309-F01FD10CAB51}" destId="{09E70279-712C-49E8-9E9F-B85A41314BEA}" srcOrd="0" destOrd="0" presId="urn:microsoft.com/office/officeart/2005/8/layout/radial1"/>
    <dgm:cxn modelId="{4AEDD4BC-B062-4A6C-BFF6-C67AEA685EB4}" type="presOf" srcId="{B609BBCB-1357-41CD-8B5A-16B66289AF1C}" destId="{B1781DD9-3758-41E2-8BFE-7A168F87A1E2}" srcOrd="1" destOrd="0" presId="urn:microsoft.com/office/officeart/2005/8/layout/radial1"/>
    <dgm:cxn modelId="{E0B49679-1578-47C3-A4B4-FABECC1B245C}" type="presOf" srcId="{D2A1AD9C-AC3B-40A0-A528-BDD120C0AF73}" destId="{741406BE-F5AD-4345-9A1C-F43C286358EE}" srcOrd="0" destOrd="0" presId="urn:microsoft.com/office/officeart/2005/8/layout/radial1"/>
    <dgm:cxn modelId="{18C40679-7E97-4F88-A765-E8812FBD1C15}" type="presOf" srcId="{C3D028F4-06E9-4AA9-83DE-30E1957643A8}" destId="{B76382E9-FF83-4A08-A667-5CCC5DD13DEF}" srcOrd="1" destOrd="0" presId="urn:microsoft.com/office/officeart/2005/8/layout/radial1"/>
    <dgm:cxn modelId="{5D37C3E0-2027-4919-BFFA-77EC5AA83ADF}" type="presOf" srcId="{A5B5D6A6-C804-4245-8B2D-940542856591}" destId="{0C94E3CE-CCD6-4FCA-A8CF-CB9B8C1A4450}" srcOrd="0" destOrd="0" presId="urn:microsoft.com/office/officeart/2005/8/layout/radial1"/>
    <dgm:cxn modelId="{33869F78-5E11-4293-8465-DBAFE712C26B}" srcId="{2A73F336-20D5-40BD-9EA2-DD58BEA76ED2}" destId="{9CAB2CCF-70F1-4884-B3AA-4240640AAE8A}" srcOrd="8" destOrd="0" parTransId="{5E39F896-28F1-426E-8BC9-91782308958E}" sibTransId="{91F78AAE-E9E9-47F2-A129-8B5702FDA273}"/>
    <dgm:cxn modelId="{B92E9BFC-ECE7-4F96-A0D6-9858EAE295B7}" type="presOf" srcId="{B609BBCB-1357-41CD-8B5A-16B66289AF1C}" destId="{5017DAE9-0A77-42F3-8EBF-430F07F77CE7}" srcOrd="0" destOrd="0" presId="urn:microsoft.com/office/officeart/2005/8/layout/radial1"/>
    <dgm:cxn modelId="{5F43EAE8-142E-4C85-A867-3CA091267510}" type="presOf" srcId="{7A81041C-7ABA-4A21-925D-6F7680A79C30}" destId="{B3EB16FD-07D6-40ED-8BAB-1A24F63564EA}" srcOrd="0" destOrd="0" presId="urn:microsoft.com/office/officeart/2005/8/layout/radial1"/>
    <dgm:cxn modelId="{8115F9B2-2668-4870-A643-DD2D73E80381}" type="presOf" srcId="{1ECA01A1-9840-4946-8114-F6FC5B4FA206}" destId="{033F5878-AE2C-4472-B1C1-9F7241BA9ECE}" srcOrd="1" destOrd="0" presId="urn:microsoft.com/office/officeart/2005/8/layout/radial1"/>
    <dgm:cxn modelId="{DD82E54E-6783-4D87-990D-ED0F23CD59D5}" type="presOf" srcId="{3A04736D-01E9-484B-920F-EC491B1745AF}" destId="{4618A714-82A8-4AFE-A3F1-F120AE631EFA}" srcOrd="1" destOrd="0" presId="urn:microsoft.com/office/officeart/2005/8/layout/radial1"/>
    <dgm:cxn modelId="{927D28EC-93C2-414C-A0CE-3D296E0ED45E}" type="presOf" srcId="{C3D028F4-06E9-4AA9-83DE-30E1957643A8}" destId="{AC7B0474-21D5-402D-B681-05CC21E5592F}" srcOrd="0" destOrd="0" presId="urn:microsoft.com/office/officeart/2005/8/layout/radial1"/>
    <dgm:cxn modelId="{96828256-CEBE-4879-8ECD-5C3320EBD5E1}" type="presOf" srcId="{6A6EE06B-B202-4319-8FBF-2F646185DB57}" destId="{EA47AECA-78C1-45D4-944F-030C434DDB08}" srcOrd="0" destOrd="0" presId="urn:microsoft.com/office/officeart/2005/8/layout/radial1"/>
    <dgm:cxn modelId="{B5FB415C-70BC-4BDA-B5CF-0C1286767EDB}" type="presOf" srcId="{4CD492E7-03A0-4EA8-B6B8-CBBCACCF5D48}" destId="{E6F38BFA-D7EE-4196-B369-F030FA135270}" srcOrd="0" destOrd="0" presId="urn:microsoft.com/office/officeart/2005/8/layout/radial1"/>
    <dgm:cxn modelId="{0280469C-B2D4-4872-A07B-E3BF25613CCF}" type="presOf" srcId="{3509D722-D88A-49A7-949A-F5E16881127B}" destId="{92F6E198-39E0-4540-A42E-28EBFAB534F0}" srcOrd="0" destOrd="0" presId="urn:microsoft.com/office/officeart/2005/8/layout/radial1"/>
    <dgm:cxn modelId="{2B7473C8-97DC-4DE4-8A51-ABA7B63E2152}" type="presParOf" srcId="{9ECCC57E-100F-4FD5-8E66-297113CEC6F5}" destId="{225ED21D-38F6-4443-9073-B214F098E4E9}" srcOrd="0" destOrd="0" presId="urn:microsoft.com/office/officeart/2005/8/layout/radial1"/>
    <dgm:cxn modelId="{15C843A0-B697-4049-9A50-0967165A0A6D}" type="presParOf" srcId="{9ECCC57E-100F-4FD5-8E66-297113CEC6F5}" destId="{7CF0532D-7A08-4A1F-B8CB-99B73A8F4072}" srcOrd="1" destOrd="0" presId="urn:microsoft.com/office/officeart/2005/8/layout/radial1"/>
    <dgm:cxn modelId="{3C3166E7-8272-4427-9CF8-8EB3F5B08611}" type="presParOf" srcId="{7CF0532D-7A08-4A1F-B8CB-99B73A8F4072}" destId="{D6BF0505-2EC6-42AB-8525-D226E1D2058C}" srcOrd="0" destOrd="0" presId="urn:microsoft.com/office/officeart/2005/8/layout/radial1"/>
    <dgm:cxn modelId="{F980B40E-E21D-40F8-9153-D8F538A84B19}" type="presParOf" srcId="{9ECCC57E-100F-4FD5-8E66-297113CEC6F5}" destId="{47FB0B70-F088-48DB-B16D-4C3FE8067955}" srcOrd="2" destOrd="0" presId="urn:microsoft.com/office/officeart/2005/8/layout/radial1"/>
    <dgm:cxn modelId="{8693A5FC-D300-493A-8FB5-E228BF7823FD}" type="presParOf" srcId="{9ECCC57E-100F-4FD5-8E66-297113CEC6F5}" destId="{4FBB3391-F010-46E5-999D-39956A22BF34}" srcOrd="3" destOrd="0" presId="urn:microsoft.com/office/officeart/2005/8/layout/radial1"/>
    <dgm:cxn modelId="{1D141BE0-34D8-47B1-88C8-08A7AAB2D574}" type="presParOf" srcId="{4FBB3391-F010-46E5-999D-39956A22BF34}" destId="{F7B62176-0939-4198-BD10-9276D4967730}" srcOrd="0" destOrd="0" presId="urn:microsoft.com/office/officeart/2005/8/layout/radial1"/>
    <dgm:cxn modelId="{E3D7E7DA-B45B-4D1F-B001-C342AA7EFF6F}" type="presParOf" srcId="{9ECCC57E-100F-4FD5-8E66-297113CEC6F5}" destId="{E6F38BFA-D7EE-4196-B369-F030FA135270}" srcOrd="4" destOrd="0" presId="urn:microsoft.com/office/officeart/2005/8/layout/radial1"/>
    <dgm:cxn modelId="{10EC55A1-AECE-40EB-B904-8208139D83A2}" type="presParOf" srcId="{9ECCC57E-100F-4FD5-8E66-297113CEC6F5}" destId="{92F6E198-39E0-4540-A42E-28EBFAB534F0}" srcOrd="5" destOrd="0" presId="urn:microsoft.com/office/officeart/2005/8/layout/radial1"/>
    <dgm:cxn modelId="{9696D7E6-8398-4B48-B95D-3123A691DFD7}" type="presParOf" srcId="{92F6E198-39E0-4540-A42E-28EBFAB534F0}" destId="{CE00C4CD-F02A-4367-B769-E2061A09970A}" srcOrd="0" destOrd="0" presId="urn:microsoft.com/office/officeart/2005/8/layout/radial1"/>
    <dgm:cxn modelId="{D96D166D-0016-4FC8-B6D4-D8EC2323684E}" type="presParOf" srcId="{9ECCC57E-100F-4FD5-8E66-297113CEC6F5}" destId="{6A17DA4A-77A3-4EAC-82D1-2E5F60334FC6}" srcOrd="6" destOrd="0" presId="urn:microsoft.com/office/officeart/2005/8/layout/radial1"/>
    <dgm:cxn modelId="{BB94D842-79E0-408D-8EBF-32854A2B567B}" type="presParOf" srcId="{9ECCC57E-100F-4FD5-8E66-297113CEC6F5}" destId="{826987ED-F5E6-4C07-ACE5-E90683F676D7}" srcOrd="7" destOrd="0" presId="urn:microsoft.com/office/officeart/2005/8/layout/radial1"/>
    <dgm:cxn modelId="{DBD12D8C-D0C8-4E41-A00F-6F86A532A168}" type="presParOf" srcId="{826987ED-F5E6-4C07-ACE5-E90683F676D7}" destId="{4618A714-82A8-4AFE-A3F1-F120AE631EFA}" srcOrd="0" destOrd="0" presId="urn:microsoft.com/office/officeart/2005/8/layout/radial1"/>
    <dgm:cxn modelId="{0965591B-2E4C-4885-BAE0-34638F7D3036}" type="presParOf" srcId="{9ECCC57E-100F-4FD5-8E66-297113CEC6F5}" destId="{741406BE-F5AD-4345-9A1C-F43C286358EE}" srcOrd="8" destOrd="0" presId="urn:microsoft.com/office/officeart/2005/8/layout/radial1"/>
    <dgm:cxn modelId="{110406A2-5200-46AD-80EB-6E6C4588A086}" type="presParOf" srcId="{9ECCC57E-100F-4FD5-8E66-297113CEC6F5}" destId="{5017DAE9-0A77-42F3-8EBF-430F07F77CE7}" srcOrd="9" destOrd="0" presId="urn:microsoft.com/office/officeart/2005/8/layout/radial1"/>
    <dgm:cxn modelId="{D7A010AE-3C39-4B34-BE26-E786D0B26DFB}" type="presParOf" srcId="{5017DAE9-0A77-42F3-8EBF-430F07F77CE7}" destId="{B1781DD9-3758-41E2-8BFE-7A168F87A1E2}" srcOrd="0" destOrd="0" presId="urn:microsoft.com/office/officeart/2005/8/layout/radial1"/>
    <dgm:cxn modelId="{5026A77B-369F-4554-B061-AE64BF5A85DF}" type="presParOf" srcId="{9ECCC57E-100F-4FD5-8E66-297113CEC6F5}" destId="{EA47AECA-78C1-45D4-944F-030C434DDB08}" srcOrd="10" destOrd="0" presId="urn:microsoft.com/office/officeart/2005/8/layout/radial1"/>
    <dgm:cxn modelId="{7EB65329-4770-46C0-8BC0-6111C486C7FA}" type="presParOf" srcId="{9ECCC57E-100F-4FD5-8E66-297113CEC6F5}" destId="{D88C54D6-B3F7-464A-9762-97A11B9A6C9B}" srcOrd="11" destOrd="0" presId="urn:microsoft.com/office/officeart/2005/8/layout/radial1"/>
    <dgm:cxn modelId="{966C18A8-7FD1-42E7-863F-5A8DC9BDB38E}" type="presParOf" srcId="{D88C54D6-B3F7-464A-9762-97A11B9A6C9B}" destId="{A2C40BC0-2AD1-4E47-9FDC-398FC89E84FE}" srcOrd="0" destOrd="0" presId="urn:microsoft.com/office/officeart/2005/8/layout/radial1"/>
    <dgm:cxn modelId="{C6B2691F-7E40-4B7E-A525-8B421ED557B8}" type="presParOf" srcId="{9ECCC57E-100F-4FD5-8E66-297113CEC6F5}" destId="{0C94E3CE-CCD6-4FCA-A8CF-CB9B8C1A4450}" srcOrd="12" destOrd="0" presId="urn:microsoft.com/office/officeart/2005/8/layout/radial1"/>
    <dgm:cxn modelId="{FFD6B1BF-E4D1-4D76-8D6A-5A9B0CFF802C}" type="presParOf" srcId="{9ECCC57E-100F-4FD5-8E66-297113CEC6F5}" destId="{287FC500-0C12-415A-8CFE-402C9276AA76}" srcOrd="13" destOrd="0" presId="urn:microsoft.com/office/officeart/2005/8/layout/radial1"/>
    <dgm:cxn modelId="{0BE3EF61-D88C-47F1-B397-6ADDDE860462}" type="presParOf" srcId="{287FC500-0C12-415A-8CFE-402C9276AA76}" destId="{F8DFB20B-90E0-4379-BECF-08130B86CB7D}" srcOrd="0" destOrd="0" presId="urn:microsoft.com/office/officeart/2005/8/layout/radial1"/>
    <dgm:cxn modelId="{A4FA0633-C3D8-47EB-B1D1-E6E7E0BDF0A7}" type="presParOf" srcId="{9ECCC57E-100F-4FD5-8E66-297113CEC6F5}" destId="{09E70279-712C-49E8-9E9F-B85A41314BEA}" srcOrd="14" destOrd="0" presId="urn:microsoft.com/office/officeart/2005/8/layout/radial1"/>
    <dgm:cxn modelId="{1DDBE4EE-DB8C-4DE9-94B6-C7528F791BD6}" type="presParOf" srcId="{9ECCC57E-100F-4FD5-8E66-297113CEC6F5}" destId="{AC7B0474-21D5-402D-B681-05CC21E5592F}" srcOrd="15" destOrd="0" presId="urn:microsoft.com/office/officeart/2005/8/layout/radial1"/>
    <dgm:cxn modelId="{F3D9021F-317B-468E-85BF-6EFA7EA24BB3}" type="presParOf" srcId="{AC7B0474-21D5-402D-B681-05CC21E5592F}" destId="{B76382E9-FF83-4A08-A667-5CCC5DD13DEF}" srcOrd="0" destOrd="0" presId="urn:microsoft.com/office/officeart/2005/8/layout/radial1"/>
    <dgm:cxn modelId="{C9FD9F75-CDE6-4E1E-871B-76497F4F54EA}" type="presParOf" srcId="{9ECCC57E-100F-4FD5-8E66-297113CEC6F5}" destId="{B3EB16FD-07D6-40ED-8BAB-1A24F63564EA}" srcOrd="16" destOrd="0" presId="urn:microsoft.com/office/officeart/2005/8/layout/radial1"/>
    <dgm:cxn modelId="{B4213E9E-6B51-417C-879F-7AAA81E29B05}" type="presParOf" srcId="{9ECCC57E-100F-4FD5-8E66-297113CEC6F5}" destId="{7BB81223-B5B6-4F00-AD44-A57916977B02}" srcOrd="17" destOrd="0" presId="urn:microsoft.com/office/officeart/2005/8/layout/radial1"/>
    <dgm:cxn modelId="{5C9C74AF-3008-4311-A94C-AF63232A36DD}" type="presParOf" srcId="{7BB81223-B5B6-4F00-AD44-A57916977B02}" destId="{EF36AA0E-77EF-4607-A063-32A6FFB7958B}" srcOrd="0" destOrd="0" presId="urn:microsoft.com/office/officeart/2005/8/layout/radial1"/>
    <dgm:cxn modelId="{94EAB1B7-838D-49D8-9B2E-92B435040277}" type="presParOf" srcId="{9ECCC57E-100F-4FD5-8E66-297113CEC6F5}" destId="{C57A5230-BC7D-4CA5-92BE-4A7A2EDFEAF3}" srcOrd="18" destOrd="0" presId="urn:microsoft.com/office/officeart/2005/8/layout/radial1"/>
    <dgm:cxn modelId="{B56D146D-2A62-438C-A3A4-611BEDFE950C}" type="presParOf" srcId="{9ECCC57E-100F-4FD5-8E66-297113CEC6F5}" destId="{70078CC3-90B8-4D9C-9E36-1D31BACB56FB}" srcOrd="19" destOrd="0" presId="urn:microsoft.com/office/officeart/2005/8/layout/radial1"/>
    <dgm:cxn modelId="{362D6E99-AF18-40C2-8B9C-5C73FCFD4031}" type="presParOf" srcId="{70078CC3-90B8-4D9C-9E36-1D31BACB56FB}" destId="{033F5878-AE2C-4472-B1C1-9F7241BA9ECE}" srcOrd="0" destOrd="0" presId="urn:microsoft.com/office/officeart/2005/8/layout/radial1"/>
    <dgm:cxn modelId="{8FB8901D-44BA-44E0-9CB4-B02F9BB601DB}" type="presParOf" srcId="{9ECCC57E-100F-4FD5-8E66-297113CEC6F5}" destId="{37827383-5881-46DC-ACB7-73D6463F7302}" srcOrd="20"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E5952C4-1F68-9144-9424-DA48FF29DD03}" type="doc">
      <dgm:prSet loTypeId="urn:microsoft.com/office/officeart/2005/8/layout/hProcess10" loCatId="" qsTypeId="urn:microsoft.com/office/officeart/2005/8/quickstyle/3d2" qsCatId="3D" csTypeId="urn:microsoft.com/office/officeart/2005/8/colors/accent3_2" csCatId="accent3" phldr="1"/>
      <dgm:spPr/>
      <dgm:t>
        <a:bodyPr/>
        <a:lstStyle/>
        <a:p>
          <a:endParaRPr lang="en-US"/>
        </a:p>
      </dgm:t>
    </dgm:pt>
    <dgm:pt modelId="{2760446D-9512-E340-BACD-999B591BEFB2}">
      <dgm:prSet/>
      <dgm:spPr/>
      <dgm:t>
        <a:bodyPr/>
        <a:lstStyle/>
        <a:p>
          <a:r>
            <a:rPr kumimoji="0" lang="en-US" b="0" i="0" u="none" strike="noStrike" cap="none" spc="0" normalizeH="0" baseline="0" noProof="0" dirty="0">
              <a:ln/>
              <a:solidFill>
                <a:schemeClr val="tx1"/>
              </a:solidFill>
              <a:effectLst/>
              <a:uLnTx/>
              <a:uFillTx/>
              <a:latin typeface="Calibri" pitchFamily="34" charset="0"/>
              <a:ea typeface="+mn-ea"/>
              <a:cs typeface="Arial" charset="0"/>
            </a:rPr>
            <a:t>Geneva 2003 – Tunis 2005</a:t>
          </a:r>
        </a:p>
        <a:p>
          <a:pPr>
            <a:buClrTx/>
            <a:buSzTx/>
            <a:buFont typeface="Arial" pitchFamily="34" charset="0"/>
            <a:buNone/>
          </a:pPr>
          <a:r>
            <a:rPr kumimoji="0" lang="en-US" b="0" i="0" u="none" strike="noStrike" cap="none" spc="0" normalizeH="0" baseline="0" noProof="0" dirty="0">
              <a:ln/>
              <a:solidFill>
                <a:schemeClr val="tx1"/>
              </a:solidFill>
              <a:effectLst/>
              <a:uLnTx/>
              <a:uFillTx/>
              <a:latin typeface="Calibri" pitchFamily="34" charset="0"/>
              <a:ea typeface="+mn-ea"/>
              <a:cs typeface="Arial" charset="0"/>
            </a:rPr>
            <a:t>WSIS entrusted ITU as sole facilitator for WSIS Action Line C5 - “</a:t>
          </a:r>
          <a:r>
            <a:rPr kumimoji="0" lang="en-US" b="1" i="0" u="none" strike="noStrike" cap="none" spc="0" normalizeH="0" baseline="0" noProof="0" dirty="0">
              <a:ln/>
              <a:solidFill>
                <a:schemeClr val="tx1"/>
              </a:solidFill>
              <a:effectLst/>
              <a:uLnTx/>
              <a:uFillTx/>
              <a:latin typeface="Calibri" pitchFamily="34" charset="0"/>
              <a:ea typeface="+mn-ea"/>
              <a:cs typeface="Arial" charset="0"/>
            </a:rPr>
            <a:t>Building Confidence and Security in the use of ICTs</a:t>
          </a:r>
          <a:r>
            <a:rPr kumimoji="0" lang="en-US" b="0" i="0" u="none" strike="noStrike" cap="none" spc="0" normalizeH="0" baseline="0" noProof="0" dirty="0">
              <a:ln/>
              <a:solidFill>
                <a:schemeClr val="tx1"/>
              </a:solidFill>
              <a:effectLst/>
              <a:uLnTx/>
              <a:uFillTx/>
              <a:latin typeface="Calibri" pitchFamily="34" charset="0"/>
              <a:ea typeface="+mn-ea"/>
              <a:cs typeface="Arial" charset="0"/>
            </a:rPr>
            <a:t>”</a:t>
          </a:r>
          <a:endParaRPr lang="en-US" dirty="0">
            <a:solidFill>
              <a:schemeClr val="tx1"/>
            </a:solidFill>
          </a:endParaRPr>
        </a:p>
      </dgm:t>
    </dgm:pt>
    <dgm:pt modelId="{84ADE390-CEF9-0B4E-8A8F-C8092D20EB28}" type="parTrans" cxnId="{1ED2E186-716A-8B4A-8261-5EFBA428CD6C}">
      <dgm:prSet/>
      <dgm:spPr/>
      <dgm:t>
        <a:bodyPr/>
        <a:lstStyle/>
        <a:p>
          <a:endParaRPr lang="en-US">
            <a:solidFill>
              <a:schemeClr val="tx1"/>
            </a:solidFill>
          </a:endParaRPr>
        </a:p>
      </dgm:t>
    </dgm:pt>
    <dgm:pt modelId="{0C75B970-7D2C-7C4A-A95C-60A24CCD1855}" type="sibTrans" cxnId="{1ED2E186-716A-8B4A-8261-5EFBA428CD6C}">
      <dgm:prSet/>
      <dgm:spPr/>
      <dgm:t>
        <a:bodyPr/>
        <a:lstStyle/>
        <a:p>
          <a:endParaRPr lang="en-US">
            <a:solidFill>
              <a:schemeClr val="tx1"/>
            </a:solidFill>
          </a:endParaRPr>
        </a:p>
      </dgm:t>
    </dgm:pt>
    <dgm:pt modelId="{1AD60EBA-1551-A449-B700-0306FC6F2C1E}">
      <dgm:prSet phldrT="[Text]"/>
      <dgm:spPr/>
      <dgm:t>
        <a:bodyPr/>
        <a:lstStyle/>
        <a:p>
          <a:r>
            <a:rPr kumimoji="0" lang="en-US" b="0" i="0" u="none" strike="noStrike" cap="none" spc="0" normalizeH="0" baseline="0" noProof="0" dirty="0">
              <a:ln/>
              <a:solidFill>
                <a:schemeClr val="tx1"/>
              </a:solidFill>
              <a:effectLst/>
              <a:uLnTx/>
              <a:uFillTx/>
              <a:latin typeface="Calibri" pitchFamily="34" charset="0"/>
              <a:ea typeface="+mn-ea"/>
              <a:cs typeface="Arial" charset="0"/>
            </a:rPr>
            <a:t>In 2007 </a:t>
          </a:r>
          <a:r>
            <a:rPr kumimoji="0" lang="en-US" b="1" i="0" u="none" strike="noStrike" cap="none" spc="0" normalizeH="0" baseline="0" noProof="0" dirty="0">
              <a:ln/>
              <a:solidFill>
                <a:schemeClr val="tx1"/>
              </a:solidFill>
              <a:effectLst/>
              <a:uLnTx/>
              <a:uFillTx/>
              <a:latin typeface="Calibri" pitchFamily="34" charset="0"/>
              <a:ea typeface="+mn-ea"/>
              <a:cs typeface="Arial" charset="0"/>
            </a:rPr>
            <a:t>Global Cybersecurity Agenda (GCA) </a:t>
          </a:r>
          <a:r>
            <a:rPr kumimoji="0" lang="en-US" b="0" i="0" u="none" strike="noStrike" cap="none" spc="0" normalizeH="0" baseline="0" noProof="0" dirty="0">
              <a:ln/>
              <a:solidFill>
                <a:schemeClr val="tx1"/>
              </a:solidFill>
              <a:effectLst/>
              <a:uLnTx/>
              <a:uFillTx/>
              <a:latin typeface="Calibri" pitchFamily="34" charset="0"/>
              <a:ea typeface="+mn-ea"/>
              <a:cs typeface="Arial" charset="0"/>
            </a:rPr>
            <a:t>was </a:t>
          </a:r>
          <a:r>
            <a:rPr kumimoji="0" lang="en-US" b="1" i="0" u="none" strike="noStrike" cap="none" spc="0" normalizeH="0" baseline="0" noProof="0" dirty="0">
              <a:ln/>
              <a:solidFill>
                <a:schemeClr val="tx1"/>
              </a:solidFill>
              <a:effectLst/>
              <a:uLnTx/>
              <a:uFillTx/>
              <a:latin typeface="Calibri" pitchFamily="34" charset="0"/>
              <a:ea typeface="+mn-ea"/>
              <a:cs typeface="Arial" charset="0"/>
            </a:rPr>
            <a:t>launched</a:t>
          </a:r>
          <a:r>
            <a:rPr kumimoji="0" lang="en-US" b="0" i="0" u="none" strike="noStrike" cap="none" spc="0" normalizeH="0" baseline="0" noProof="0" dirty="0">
              <a:ln/>
              <a:solidFill>
                <a:schemeClr val="tx1"/>
              </a:solidFill>
              <a:effectLst/>
              <a:uLnTx/>
              <a:uFillTx/>
              <a:latin typeface="Calibri" pitchFamily="34" charset="0"/>
              <a:ea typeface="+mn-ea"/>
              <a:cs typeface="Arial" charset="0"/>
            </a:rPr>
            <a:t> by the Secretary General of ITU. GCA is a </a:t>
          </a:r>
          <a:r>
            <a:rPr kumimoji="0" lang="en-US" b="1" i="0" u="none" strike="noStrike" cap="none" spc="0" normalizeH="0" baseline="0" noProof="0" dirty="0">
              <a:ln/>
              <a:solidFill>
                <a:schemeClr val="tx1"/>
              </a:solidFill>
              <a:effectLst/>
              <a:uLnTx/>
              <a:uFillTx/>
              <a:latin typeface="Calibri" pitchFamily="34" charset="0"/>
              <a:ea typeface="+mn-ea"/>
              <a:cs typeface="Arial" charset="0"/>
            </a:rPr>
            <a:t>framework for development and international cooperation in cybersecurity</a:t>
          </a:r>
          <a:endParaRPr lang="en-US" dirty="0">
            <a:solidFill>
              <a:schemeClr val="tx1"/>
            </a:solidFill>
          </a:endParaRPr>
        </a:p>
      </dgm:t>
    </dgm:pt>
    <dgm:pt modelId="{DFBA9A63-D771-4A4D-9D83-EA5BC4C4F53E}" type="parTrans" cxnId="{A931A868-8723-784B-8068-41AC79130487}">
      <dgm:prSet/>
      <dgm:spPr/>
      <dgm:t>
        <a:bodyPr/>
        <a:lstStyle/>
        <a:p>
          <a:endParaRPr lang="en-US">
            <a:solidFill>
              <a:schemeClr val="tx1"/>
            </a:solidFill>
          </a:endParaRPr>
        </a:p>
      </dgm:t>
    </dgm:pt>
    <dgm:pt modelId="{1EFACBA4-7603-AF4C-A5C8-415688F47B8D}" type="sibTrans" cxnId="{A931A868-8723-784B-8068-41AC79130487}">
      <dgm:prSet/>
      <dgm:spPr/>
      <dgm:t>
        <a:bodyPr/>
        <a:lstStyle/>
        <a:p>
          <a:endParaRPr lang="en-US">
            <a:solidFill>
              <a:schemeClr val="tx1"/>
            </a:solidFill>
          </a:endParaRPr>
        </a:p>
      </dgm:t>
    </dgm:pt>
    <dgm:pt modelId="{7851C9C8-25B6-4A40-9740-D5E03C269A0E}">
      <dgm:prSet phldrT="[Text]"/>
      <dgm:spPr/>
      <dgm:t>
        <a:bodyPr/>
        <a:lstStyle/>
        <a:p>
          <a:r>
            <a:rPr kumimoji="0" lang="en-US" b="0" i="0" u="none" strike="noStrike" cap="none" spc="0" normalizeH="0" baseline="0" noProof="0" dirty="0">
              <a:ln/>
              <a:solidFill>
                <a:schemeClr val="tx1"/>
              </a:solidFill>
              <a:effectLst/>
              <a:uLnTx/>
              <a:uFillTx/>
              <a:latin typeface="Calibri" pitchFamily="34" charset="0"/>
              <a:ea typeface="+mn-ea"/>
              <a:cs typeface="Arial" charset="0"/>
            </a:rPr>
            <a:t>In 2008 ITU Membership </a:t>
          </a:r>
          <a:r>
            <a:rPr kumimoji="0" lang="en-US" b="1" i="0" u="none" strike="noStrike" cap="none" spc="0" normalizeH="0" baseline="0" noProof="0" dirty="0">
              <a:ln/>
              <a:solidFill>
                <a:schemeClr val="tx1"/>
              </a:solidFill>
              <a:effectLst/>
              <a:uLnTx/>
              <a:uFillTx/>
              <a:latin typeface="Calibri" pitchFamily="34" charset="0"/>
              <a:ea typeface="+mn-ea"/>
              <a:cs typeface="Arial" charset="0"/>
            </a:rPr>
            <a:t>endorsed</a:t>
          </a:r>
          <a:r>
            <a:rPr kumimoji="0" lang="en-US" b="0" i="0" u="none" strike="noStrike" cap="none" spc="0" normalizeH="0" baseline="0" noProof="0" dirty="0">
              <a:ln/>
              <a:solidFill>
                <a:schemeClr val="tx1"/>
              </a:solidFill>
              <a:effectLst/>
              <a:uLnTx/>
              <a:uFillTx/>
              <a:latin typeface="Calibri" pitchFamily="34" charset="0"/>
              <a:ea typeface="+mn-ea"/>
              <a:cs typeface="Arial" charset="0"/>
            </a:rPr>
            <a:t> the </a:t>
          </a:r>
          <a:r>
            <a:rPr kumimoji="0" lang="en-US" b="1" i="0" u="none" strike="noStrike" cap="none" spc="0" normalizeH="0" baseline="0" noProof="0" dirty="0">
              <a:ln/>
              <a:solidFill>
                <a:schemeClr val="tx1"/>
              </a:solidFill>
              <a:effectLst/>
              <a:uLnTx/>
              <a:uFillTx/>
              <a:latin typeface="Calibri" pitchFamily="34" charset="0"/>
              <a:ea typeface="+mn-ea"/>
              <a:cs typeface="Arial" charset="0"/>
            </a:rPr>
            <a:t>GCA</a:t>
          </a:r>
          <a:r>
            <a:rPr kumimoji="0" lang="en-US" b="0" i="0" u="none" strike="noStrike" cap="none" spc="0" normalizeH="0" baseline="0" noProof="0" dirty="0">
              <a:ln/>
              <a:solidFill>
                <a:schemeClr val="tx1"/>
              </a:solidFill>
              <a:effectLst/>
              <a:uLnTx/>
              <a:uFillTx/>
              <a:latin typeface="Calibri" pitchFamily="34" charset="0"/>
              <a:ea typeface="+mn-ea"/>
              <a:cs typeface="Arial" charset="0"/>
            </a:rPr>
            <a:t> as the ITU-wide strategy on international cooperation &amp; initiative on COP started.</a:t>
          </a:r>
          <a:endParaRPr lang="en-US" dirty="0">
            <a:solidFill>
              <a:schemeClr val="tx1"/>
            </a:solidFill>
          </a:endParaRPr>
        </a:p>
      </dgm:t>
    </dgm:pt>
    <dgm:pt modelId="{8B7B5C0F-F50C-684D-A4B4-1A0CEC2AD2CA}" type="parTrans" cxnId="{611073F7-299E-204F-95A7-A147C0FE2E3D}">
      <dgm:prSet/>
      <dgm:spPr/>
      <dgm:t>
        <a:bodyPr/>
        <a:lstStyle/>
        <a:p>
          <a:endParaRPr lang="en-US">
            <a:solidFill>
              <a:schemeClr val="tx1"/>
            </a:solidFill>
          </a:endParaRPr>
        </a:p>
      </dgm:t>
    </dgm:pt>
    <dgm:pt modelId="{8898EF38-31CC-2A40-B1C8-745242803DF2}" type="sibTrans" cxnId="{611073F7-299E-204F-95A7-A147C0FE2E3D}">
      <dgm:prSet/>
      <dgm:spPr/>
      <dgm:t>
        <a:bodyPr/>
        <a:lstStyle/>
        <a:p>
          <a:endParaRPr lang="en-US">
            <a:solidFill>
              <a:schemeClr val="tx1"/>
            </a:solidFill>
          </a:endParaRPr>
        </a:p>
      </dgm:t>
    </dgm:pt>
    <dgm:pt modelId="{102CFE67-3FFC-874C-B8FE-6C0F55F0DE6C}">
      <dgm:prSet phldrT="[Text]"/>
      <dgm:spPr/>
      <dgm:t>
        <a:bodyPr/>
        <a:lstStyle/>
        <a:p>
          <a:r>
            <a:rPr kumimoji="0" lang="en-US" b="0" i="0" u="none" strike="noStrike" cap="none" spc="0" normalizeH="0" baseline="0" noProof="0" dirty="0">
              <a:ln/>
              <a:solidFill>
                <a:schemeClr val="tx1"/>
              </a:solidFill>
              <a:effectLst/>
              <a:uLnTx/>
              <a:uFillTx/>
              <a:latin typeface="Calibri" pitchFamily="34" charset="0"/>
              <a:ea typeface="+mn-ea"/>
              <a:cs typeface="Arial" charset="0"/>
            </a:rPr>
            <a:t>Building confidence and security in the use of ICTs is widely embedded in ITU Governing </a:t>
          </a:r>
          <a:r>
            <a:rPr kumimoji="0" lang="en-US" b="1" i="0" u="none" strike="noStrike" cap="none" spc="0" normalizeH="0" baseline="0" noProof="0" dirty="0">
              <a:ln/>
              <a:solidFill>
                <a:schemeClr val="tx1"/>
              </a:solidFill>
              <a:effectLst/>
              <a:uLnTx/>
              <a:uFillTx/>
              <a:latin typeface="Calibri" pitchFamily="34" charset="0"/>
              <a:ea typeface="+mn-ea"/>
              <a:cs typeface="Arial" charset="0"/>
            </a:rPr>
            <a:t>Conferences</a:t>
          </a:r>
          <a:r>
            <a:rPr kumimoji="0" lang="en-US" b="0" i="0" u="none" strike="noStrike" cap="none" spc="0" normalizeH="0" baseline="0" noProof="0" dirty="0">
              <a:ln/>
              <a:solidFill>
                <a:schemeClr val="tx1"/>
              </a:solidFill>
              <a:effectLst/>
              <a:uLnTx/>
              <a:uFillTx/>
              <a:latin typeface="Calibri" pitchFamily="34" charset="0"/>
              <a:ea typeface="+mn-ea"/>
              <a:cs typeface="Arial" charset="0"/>
            </a:rPr>
            <a:t>’ resolutions. </a:t>
          </a:r>
          <a:endParaRPr lang="en-US" dirty="0">
            <a:solidFill>
              <a:schemeClr val="tx1"/>
            </a:solidFill>
          </a:endParaRPr>
        </a:p>
      </dgm:t>
    </dgm:pt>
    <dgm:pt modelId="{F1CEA7EE-D48D-7B43-90E2-95C37E4A8491}" type="parTrans" cxnId="{4F954F22-8B0F-CE4C-87F7-FC6ADB685A64}">
      <dgm:prSet/>
      <dgm:spPr/>
      <dgm:t>
        <a:bodyPr/>
        <a:lstStyle/>
        <a:p>
          <a:endParaRPr lang="en-US">
            <a:solidFill>
              <a:schemeClr val="tx1"/>
            </a:solidFill>
          </a:endParaRPr>
        </a:p>
      </dgm:t>
    </dgm:pt>
    <dgm:pt modelId="{E86694FE-22FD-8844-9294-CD4DC8C4EDC6}" type="sibTrans" cxnId="{4F954F22-8B0F-CE4C-87F7-FC6ADB685A64}">
      <dgm:prSet/>
      <dgm:spPr/>
      <dgm:t>
        <a:bodyPr/>
        <a:lstStyle/>
        <a:p>
          <a:endParaRPr lang="en-US">
            <a:solidFill>
              <a:schemeClr val="tx1"/>
            </a:solidFill>
          </a:endParaRPr>
        </a:p>
      </dgm:t>
    </dgm:pt>
    <dgm:pt modelId="{5E7347C2-DFFA-E54B-A51B-DF670CA44559}" type="pres">
      <dgm:prSet presAssocID="{EE5952C4-1F68-9144-9424-DA48FF29DD03}" presName="Name0" presStyleCnt="0">
        <dgm:presLayoutVars>
          <dgm:dir/>
          <dgm:resizeHandles val="exact"/>
        </dgm:presLayoutVars>
      </dgm:prSet>
      <dgm:spPr/>
      <dgm:t>
        <a:bodyPr/>
        <a:lstStyle/>
        <a:p>
          <a:endParaRPr lang="en-US"/>
        </a:p>
      </dgm:t>
    </dgm:pt>
    <dgm:pt modelId="{99107337-5A6A-8143-A505-59040F7481E4}" type="pres">
      <dgm:prSet presAssocID="{2760446D-9512-E340-BACD-999B591BEFB2}" presName="composite" presStyleCnt="0"/>
      <dgm:spPr/>
    </dgm:pt>
    <dgm:pt modelId="{D13742F6-ACE3-084E-93D2-9263D7050381}" type="pres">
      <dgm:prSet presAssocID="{2760446D-9512-E340-BACD-999B591BEFB2}" presName="imagSh" presStyleLbl="bgImgPlace1" presStyleIdx="0" presStyleCnt="4" custScaleY="81747" custLinFactNeighborX="13665" custLinFactNeighborY="-16241"/>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1529" t="19482" r="1529" b="19482"/>
          </a:stretch>
        </a:blipFill>
      </dgm:spPr>
      <dgm:t>
        <a:bodyPr/>
        <a:lstStyle/>
        <a:p>
          <a:endParaRPr lang="en-US"/>
        </a:p>
      </dgm:t>
    </dgm:pt>
    <dgm:pt modelId="{0751DCED-A461-3243-9F6B-8BF671BDDE0C}" type="pres">
      <dgm:prSet presAssocID="{2760446D-9512-E340-BACD-999B591BEFB2}" presName="txNode" presStyleLbl="node1" presStyleIdx="0" presStyleCnt="4" custLinFactNeighborX="5625" custLinFactNeighborY="27485">
        <dgm:presLayoutVars>
          <dgm:bulletEnabled val="1"/>
        </dgm:presLayoutVars>
      </dgm:prSet>
      <dgm:spPr/>
      <dgm:t>
        <a:bodyPr/>
        <a:lstStyle/>
        <a:p>
          <a:endParaRPr lang="en-US"/>
        </a:p>
      </dgm:t>
    </dgm:pt>
    <dgm:pt modelId="{F234780F-FBCD-2544-A72F-834AD71052D9}" type="pres">
      <dgm:prSet presAssocID="{0C75B970-7D2C-7C4A-A95C-60A24CCD1855}" presName="sibTrans" presStyleLbl="sibTrans2D1" presStyleIdx="0" presStyleCnt="3"/>
      <dgm:spPr/>
      <dgm:t>
        <a:bodyPr/>
        <a:lstStyle/>
        <a:p>
          <a:endParaRPr lang="en-US"/>
        </a:p>
      </dgm:t>
    </dgm:pt>
    <dgm:pt modelId="{7C992284-6152-6549-BF0B-8FCDEF2F9BA5}" type="pres">
      <dgm:prSet presAssocID="{0C75B970-7D2C-7C4A-A95C-60A24CCD1855}" presName="connTx" presStyleLbl="sibTrans2D1" presStyleIdx="0" presStyleCnt="3"/>
      <dgm:spPr/>
      <dgm:t>
        <a:bodyPr/>
        <a:lstStyle/>
        <a:p>
          <a:endParaRPr lang="en-US"/>
        </a:p>
      </dgm:t>
    </dgm:pt>
    <dgm:pt modelId="{09275A40-D8DA-6A47-8648-C071489AE87D}" type="pres">
      <dgm:prSet presAssocID="{1AD60EBA-1551-A449-B700-0306FC6F2C1E}" presName="composite" presStyleCnt="0"/>
      <dgm:spPr/>
    </dgm:pt>
    <dgm:pt modelId="{154A7429-72B8-1C45-94A2-8A7313CE031C}" type="pres">
      <dgm:prSet presAssocID="{1AD60EBA-1551-A449-B700-0306FC6F2C1E}" presName="imagSh" presStyleLbl="bgImgPlace1" presStyleIdx="1" presStyleCnt="4" custLinFactNeighborX="6249" custLinFactNeighborY="-20613"/>
      <dgm:spPr>
        <a:blipFill>
          <a:blip xmlns:r="http://schemas.openxmlformats.org/officeDocument/2006/relationships" r:embed="rId2">
            <a:extLst>
              <a:ext uri="{28A0092B-C50C-407E-A947-70E740481C1C}">
                <a14:useLocalDpi xmlns:a14="http://schemas.microsoft.com/office/drawing/2010/main" val="0"/>
              </a:ext>
            </a:extLst>
          </a:blip>
          <a:srcRect/>
          <a:stretch>
            <a:fillRect l="-4000" r="-4000"/>
          </a:stretch>
        </a:blipFill>
      </dgm:spPr>
    </dgm:pt>
    <dgm:pt modelId="{A6E37DFC-B9F3-2048-BB67-05C10D48B562}" type="pres">
      <dgm:prSet presAssocID="{1AD60EBA-1551-A449-B700-0306FC6F2C1E}" presName="txNode" presStyleLbl="node1" presStyleIdx="1" presStyleCnt="4" custLinFactNeighborX="-6249" custLinFactNeighborY="22487">
        <dgm:presLayoutVars>
          <dgm:bulletEnabled val="1"/>
        </dgm:presLayoutVars>
      </dgm:prSet>
      <dgm:spPr/>
      <dgm:t>
        <a:bodyPr/>
        <a:lstStyle/>
        <a:p>
          <a:endParaRPr lang="en-US"/>
        </a:p>
      </dgm:t>
    </dgm:pt>
    <dgm:pt modelId="{BA850669-59E0-8B45-BFF7-0208D5D79072}" type="pres">
      <dgm:prSet presAssocID="{1EFACBA4-7603-AF4C-A5C8-415688F47B8D}" presName="sibTrans" presStyleLbl="sibTrans2D1" presStyleIdx="1" presStyleCnt="3"/>
      <dgm:spPr/>
      <dgm:t>
        <a:bodyPr/>
        <a:lstStyle/>
        <a:p>
          <a:endParaRPr lang="en-US"/>
        </a:p>
      </dgm:t>
    </dgm:pt>
    <dgm:pt modelId="{43C9054D-A1BC-1945-A0D3-828509C64770}" type="pres">
      <dgm:prSet presAssocID="{1EFACBA4-7603-AF4C-A5C8-415688F47B8D}" presName="connTx" presStyleLbl="sibTrans2D1" presStyleIdx="1" presStyleCnt="3"/>
      <dgm:spPr/>
      <dgm:t>
        <a:bodyPr/>
        <a:lstStyle/>
        <a:p>
          <a:endParaRPr lang="en-US"/>
        </a:p>
      </dgm:t>
    </dgm:pt>
    <dgm:pt modelId="{1AE0DDF8-F830-A84D-895F-DF2587F82463}" type="pres">
      <dgm:prSet presAssocID="{7851C9C8-25B6-4A40-9740-D5E03C269A0E}" presName="composite" presStyleCnt="0"/>
      <dgm:spPr/>
    </dgm:pt>
    <dgm:pt modelId="{3BE3A870-5325-6F44-8788-2223FE2FFACB}" type="pres">
      <dgm:prSet presAssocID="{7851C9C8-25B6-4A40-9740-D5E03C269A0E}" presName="imagSh" presStyleLbl="bgImgPlace1" presStyleIdx="2" presStyleCnt="4" custLinFactNeighborX="1249" custLinFactNeighborY="-19364"/>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1529" t="28458" r="1529" b="28458"/>
          </a:stretch>
        </a:blipFill>
      </dgm:spPr>
    </dgm:pt>
    <dgm:pt modelId="{88653DD0-56B7-3341-930A-7F608F81558E}" type="pres">
      <dgm:prSet presAssocID="{7851C9C8-25B6-4A40-9740-D5E03C269A0E}" presName="txNode" presStyleLbl="node1" presStyleIdx="2" presStyleCnt="4" custLinFactNeighborX="-16875" custLinFactNeighborY="23736">
        <dgm:presLayoutVars>
          <dgm:bulletEnabled val="1"/>
        </dgm:presLayoutVars>
      </dgm:prSet>
      <dgm:spPr/>
      <dgm:t>
        <a:bodyPr/>
        <a:lstStyle/>
        <a:p>
          <a:endParaRPr lang="en-US"/>
        </a:p>
      </dgm:t>
    </dgm:pt>
    <dgm:pt modelId="{98EDA850-EFEC-E049-8FD0-BA52E85D8D27}" type="pres">
      <dgm:prSet presAssocID="{8898EF38-31CC-2A40-B1C8-745242803DF2}" presName="sibTrans" presStyleLbl="sibTrans2D1" presStyleIdx="2" presStyleCnt="3"/>
      <dgm:spPr/>
      <dgm:t>
        <a:bodyPr/>
        <a:lstStyle/>
        <a:p>
          <a:endParaRPr lang="en-US"/>
        </a:p>
      </dgm:t>
    </dgm:pt>
    <dgm:pt modelId="{3F454526-F986-2146-8EBB-C885AFBB9DE1}" type="pres">
      <dgm:prSet presAssocID="{8898EF38-31CC-2A40-B1C8-745242803DF2}" presName="connTx" presStyleLbl="sibTrans2D1" presStyleIdx="2" presStyleCnt="3"/>
      <dgm:spPr/>
      <dgm:t>
        <a:bodyPr/>
        <a:lstStyle/>
        <a:p>
          <a:endParaRPr lang="en-US"/>
        </a:p>
      </dgm:t>
    </dgm:pt>
    <dgm:pt modelId="{529CEA41-1323-DC47-94BF-B726CDF7AE60}" type="pres">
      <dgm:prSet presAssocID="{102CFE67-3FFC-874C-B8FE-6C0F55F0DE6C}" presName="composite" presStyleCnt="0"/>
      <dgm:spPr/>
    </dgm:pt>
    <dgm:pt modelId="{0A76A30A-C163-1748-9F65-C33B98848775}" type="pres">
      <dgm:prSet presAssocID="{102CFE67-3FFC-874C-B8FE-6C0F55F0DE6C}" presName="imagSh" presStyleLbl="bgImgPlace1" presStyleIdx="3" presStyleCnt="4" custLinFactNeighborX="1249" custLinFactNeighborY="-17490"/>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t>
        <a:bodyPr/>
        <a:lstStyle/>
        <a:p>
          <a:endParaRPr lang="en-US"/>
        </a:p>
      </dgm:t>
    </dgm:pt>
    <dgm:pt modelId="{28D790CF-878A-034A-A09B-D236B1A8225C}" type="pres">
      <dgm:prSet presAssocID="{102CFE67-3FFC-874C-B8FE-6C0F55F0DE6C}" presName="txNode" presStyleLbl="node1" presStyleIdx="3" presStyleCnt="4" custLinFactNeighborX="-13124" custLinFactNeighborY="23112">
        <dgm:presLayoutVars>
          <dgm:bulletEnabled val="1"/>
        </dgm:presLayoutVars>
      </dgm:prSet>
      <dgm:spPr/>
      <dgm:t>
        <a:bodyPr/>
        <a:lstStyle/>
        <a:p>
          <a:endParaRPr lang="en-US"/>
        </a:p>
      </dgm:t>
    </dgm:pt>
  </dgm:ptLst>
  <dgm:cxnLst>
    <dgm:cxn modelId="{872E22EB-6295-194B-9959-19CAE50A6EDE}" type="presOf" srcId="{7851C9C8-25B6-4A40-9740-D5E03C269A0E}" destId="{88653DD0-56B7-3341-930A-7F608F81558E}" srcOrd="0" destOrd="0" presId="urn:microsoft.com/office/officeart/2005/8/layout/hProcess10"/>
    <dgm:cxn modelId="{273AEAFA-6E34-394B-93C4-EBC1413E57F5}" type="presOf" srcId="{EE5952C4-1F68-9144-9424-DA48FF29DD03}" destId="{5E7347C2-DFFA-E54B-A51B-DF670CA44559}" srcOrd="0" destOrd="0" presId="urn:microsoft.com/office/officeart/2005/8/layout/hProcess10"/>
    <dgm:cxn modelId="{39AFF3CA-9BF5-3248-8970-6DCB947F1529}" type="presOf" srcId="{1EFACBA4-7603-AF4C-A5C8-415688F47B8D}" destId="{43C9054D-A1BC-1945-A0D3-828509C64770}" srcOrd="1" destOrd="0" presId="urn:microsoft.com/office/officeart/2005/8/layout/hProcess10"/>
    <dgm:cxn modelId="{DF34D7F8-FC07-164A-9AFE-277ADF94C458}" type="presOf" srcId="{8898EF38-31CC-2A40-B1C8-745242803DF2}" destId="{98EDA850-EFEC-E049-8FD0-BA52E85D8D27}" srcOrd="0" destOrd="0" presId="urn:microsoft.com/office/officeart/2005/8/layout/hProcess10"/>
    <dgm:cxn modelId="{362EA295-1837-D249-9CD6-3874D0FD96FD}" type="presOf" srcId="{1EFACBA4-7603-AF4C-A5C8-415688F47B8D}" destId="{BA850669-59E0-8B45-BFF7-0208D5D79072}" srcOrd="0" destOrd="0" presId="urn:microsoft.com/office/officeart/2005/8/layout/hProcess10"/>
    <dgm:cxn modelId="{4F954F22-8B0F-CE4C-87F7-FC6ADB685A64}" srcId="{EE5952C4-1F68-9144-9424-DA48FF29DD03}" destId="{102CFE67-3FFC-874C-B8FE-6C0F55F0DE6C}" srcOrd="3" destOrd="0" parTransId="{F1CEA7EE-D48D-7B43-90E2-95C37E4A8491}" sibTransId="{E86694FE-22FD-8844-9294-CD4DC8C4EDC6}"/>
    <dgm:cxn modelId="{C6AE2A28-F74E-9247-990C-33FB2318395B}" type="presOf" srcId="{1AD60EBA-1551-A449-B700-0306FC6F2C1E}" destId="{A6E37DFC-B9F3-2048-BB67-05C10D48B562}" srcOrd="0" destOrd="0" presId="urn:microsoft.com/office/officeart/2005/8/layout/hProcess10"/>
    <dgm:cxn modelId="{CBC83ABD-D1DD-0C4D-8DD6-99F52CC5CE4E}" type="presOf" srcId="{102CFE67-3FFC-874C-B8FE-6C0F55F0DE6C}" destId="{28D790CF-878A-034A-A09B-D236B1A8225C}" srcOrd="0" destOrd="0" presId="urn:microsoft.com/office/officeart/2005/8/layout/hProcess10"/>
    <dgm:cxn modelId="{1ED2E186-716A-8B4A-8261-5EFBA428CD6C}" srcId="{EE5952C4-1F68-9144-9424-DA48FF29DD03}" destId="{2760446D-9512-E340-BACD-999B591BEFB2}" srcOrd="0" destOrd="0" parTransId="{84ADE390-CEF9-0B4E-8A8F-C8092D20EB28}" sibTransId="{0C75B970-7D2C-7C4A-A95C-60A24CCD1855}"/>
    <dgm:cxn modelId="{CF3A6973-2A69-414F-86CC-E45C9A226D97}" type="presOf" srcId="{0C75B970-7D2C-7C4A-A95C-60A24CCD1855}" destId="{7C992284-6152-6549-BF0B-8FCDEF2F9BA5}" srcOrd="1" destOrd="0" presId="urn:microsoft.com/office/officeart/2005/8/layout/hProcess10"/>
    <dgm:cxn modelId="{A931A868-8723-784B-8068-41AC79130487}" srcId="{EE5952C4-1F68-9144-9424-DA48FF29DD03}" destId="{1AD60EBA-1551-A449-B700-0306FC6F2C1E}" srcOrd="1" destOrd="0" parTransId="{DFBA9A63-D771-4A4D-9D83-EA5BC4C4F53E}" sibTransId="{1EFACBA4-7603-AF4C-A5C8-415688F47B8D}"/>
    <dgm:cxn modelId="{A6AFA4D9-79BE-C044-9AF4-F20225E14C2C}" type="presOf" srcId="{2760446D-9512-E340-BACD-999B591BEFB2}" destId="{0751DCED-A461-3243-9F6B-8BF671BDDE0C}" srcOrd="0" destOrd="0" presId="urn:microsoft.com/office/officeart/2005/8/layout/hProcess10"/>
    <dgm:cxn modelId="{611073F7-299E-204F-95A7-A147C0FE2E3D}" srcId="{EE5952C4-1F68-9144-9424-DA48FF29DD03}" destId="{7851C9C8-25B6-4A40-9740-D5E03C269A0E}" srcOrd="2" destOrd="0" parTransId="{8B7B5C0F-F50C-684D-A4B4-1A0CEC2AD2CA}" sibTransId="{8898EF38-31CC-2A40-B1C8-745242803DF2}"/>
    <dgm:cxn modelId="{AF500385-4F1C-194A-B40F-3882E30D414A}" type="presOf" srcId="{8898EF38-31CC-2A40-B1C8-745242803DF2}" destId="{3F454526-F986-2146-8EBB-C885AFBB9DE1}" srcOrd="1" destOrd="0" presId="urn:microsoft.com/office/officeart/2005/8/layout/hProcess10"/>
    <dgm:cxn modelId="{E8F2635B-CE74-814B-B996-5AD58C49558C}" type="presOf" srcId="{0C75B970-7D2C-7C4A-A95C-60A24CCD1855}" destId="{F234780F-FBCD-2544-A72F-834AD71052D9}" srcOrd="0" destOrd="0" presId="urn:microsoft.com/office/officeart/2005/8/layout/hProcess10"/>
    <dgm:cxn modelId="{7A86978C-6A5B-2343-9219-6A0C7FF6CC8F}" type="presParOf" srcId="{5E7347C2-DFFA-E54B-A51B-DF670CA44559}" destId="{99107337-5A6A-8143-A505-59040F7481E4}" srcOrd="0" destOrd="0" presId="urn:microsoft.com/office/officeart/2005/8/layout/hProcess10"/>
    <dgm:cxn modelId="{E70EF2C2-700D-4549-8298-88996EDFBFE9}" type="presParOf" srcId="{99107337-5A6A-8143-A505-59040F7481E4}" destId="{D13742F6-ACE3-084E-93D2-9263D7050381}" srcOrd="0" destOrd="0" presId="urn:microsoft.com/office/officeart/2005/8/layout/hProcess10"/>
    <dgm:cxn modelId="{D094E0FF-3371-DC4D-8094-D7D1996FB804}" type="presParOf" srcId="{99107337-5A6A-8143-A505-59040F7481E4}" destId="{0751DCED-A461-3243-9F6B-8BF671BDDE0C}" srcOrd="1" destOrd="0" presId="urn:microsoft.com/office/officeart/2005/8/layout/hProcess10"/>
    <dgm:cxn modelId="{866C8168-0FE3-534A-8F82-9B9723ACA04C}" type="presParOf" srcId="{5E7347C2-DFFA-E54B-A51B-DF670CA44559}" destId="{F234780F-FBCD-2544-A72F-834AD71052D9}" srcOrd="1" destOrd="0" presId="urn:microsoft.com/office/officeart/2005/8/layout/hProcess10"/>
    <dgm:cxn modelId="{84D0BBAC-7FF1-A848-8E6A-6516BFCC0181}" type="presParOf" srcId="{F234780F-FBCD-2544-A72F-834AD71052D9}" destId="{7C992284-6152-6549-BF0B-8FCDEF2F9BA5}" srcOrd="0" destOrd="0" presId="urn:microsoft.com/office/officeart/2005/8/layout/hProcess10"/>
    <dgm:cxn modelId="{A0E56B76-D2E6-A248-8340-78F49E7A10A0}" type="presParOf" srcId="{5E7347C2-DFFA-E54B-A51B-DF670CA44559}" destId="{09275A40-D8DA-6A47-8648-C071489AE87D}" srcOrd="2" destOrd="0" presId="urn:microsoft.com/office/officeart/2005/8/layout/hProcess10"/>
    <dgm:cxn modelId="{834BF5A7-0F28-7B43-9B94-F1AF2ED050CB}" type="presParOf" srcId="{09275A40-D8DA-6A47-8648-C071489AE87D}" destId="{154A7429-72B8-1C45-94A2-8A7313CE031C}" srcOrd="0" destOrd="0" presId="urn:microsoft.com/office/officeart/2005/8/layout/hProcess10"/>
    <dgm:cxn modelId="{B826200B-43D6-E847-8C6D-5B1557B4B413}" type="presParOf" srcId="{09275A40-D8DA-6A47-8648-C071489AE87D}" destId="{A6E37DFC-B9F3-2048-BB67-05C10D48B562}" srcOrd="1" destOrd="0" presId="urn:microsoft.com/office/officeart/2005/8/layout/hProcess10"/>
    <dgm:cxn modelId="{8988397A-F2FC-F444-89AD-EF6CE9E2BF90}" type="presParOf" srcId="{5E7347C2-DFFA-E54B-A51B-DF670CA44559}" destId="{BA850669-59E0-8B45-BFF7-0208D5D79072}" srcOrd="3" destOrd="0" presId="urn:microsoft.com/office/officeart/2005/8/layout/hProcess10"/>
    <dgm:cxn modelId="{A280B0C9-A21C-DE42-A5A7-47B7F98BE21F}" type="presParOf" srcId="{BA850669-59E0-8B45-BFF7-0208D5D79072}" destId="{43C9054D-A1BC-1945-A0D3-828509C64770}" srcOrd="0" destOrd="0" presId="urn:microsoft.com/office/officeart/2005/8/layout/hProcess10"/>
    <dgm:cxn modelId="{C0C17BC7-0235-7D41-9F77-568A0F365B8C}" type="presParOf" srcId="{5E7347C2-DFFA-E54B-A51B-DF670CA44559}" destId="{1AE0DDF8-F830-A84D-895F-DF2587F82463}" srcOrd="4" destOrd="0" presId="urn:microsoft.com/office/officeart/2005/8/layout/hProcess10"/>
    <dgm:cxn modelId="{C57002B3-48E5-8343-AFF4-8F0D26A4910F}" type="presParOf" srcId="{1AE0DDF8-F830-A84D-895F-DF2587F82463}" destId="{3BE3A870-5325-6F44-8788-2223FE2FFACB}" srcOrd="0" destOrd="0" presId="urn:microsoft.com/office/officeart/2005/8/layout/hProcess10"/>
    <dgm:cxn modelId="{451396BD-153D-E84D-B74B-13D7717F1C92}" type="presParOf" srcId="{1AE0DDF8-F830-A84D-895F-DF2587F82463}" destId="{88653DD0-56B7-3341-930A-7F608F81558E}" srcOrd="1" destOrd="0" presId="urn:microsoft.com/office/officeart/2005/8/layout/hProcess10"/>
    <dgm:cxn modelId="{75E238E3-9C7B-BE49-AE7D-DE8470810910}" type="presParOf" srcId="{5E7347C2-DFFA-E54B-A51B-DF670CA44559}" destId="{98EDA850-EFEC-E049-8FD0-BA52E85D8D27}" srcOrd="5" destOrd="0" presId="urn:microsoft.com/office/officeart/2005/8/layout/hProcess10"/>
    <dgm:cxn modelId="{9A9701B1-525E-5348-979D-2B4D72E01891}" type="presParOf" srcId="{98EDA850-EFEC-E049-8FD0-BA52E85D8D27}" destId="{3F454526-F986-2146-8EBB-C885AFBB9DE1}" srcOrd="0" destOrd="0" presId="urn:microsoft.com/office/officeart/2005/8/layout/hProcess10"/>
    <dgm:cxn modelId="{04B8DF01-AF92-8C4A-9E65-3DA319C326A8}" type="presParOf" srcId="{5E7347C2-DFFA-E54B-A51B-DF670CA44559}" destId="{529CEA41-1323-DC47-94BF-B726CDF7AE60}" srcOrd="6" destOrd="0" presId="urn:microsoft.com/office/officeart/2005/8/layout/hProcess10"/>
    <dgm:cxn modelId="{FE2A2B5D-AAC7-4F4D-921C-F930E752F371}" type="presParOf" srcId="{529CEA41-1323-DC47-94BF-B726CDF7AE60}" destId="{0A76A30A-C163-1748-9F65-C33B98848775}" srcOrd="0" destOrd="0" presId="urn:microsoft.com/office/officeart/2005/8/layout/hProcess10"/>
    <dgm:cxn modelId="{6655A89E-0788-774E-AFD3-3F51D8BCEF6F}" type="presParOf" srcId="{529CEA41-1323-DC47-94BF-B726CDF7AE60}" destId="{28D790CF-878A-034A-A09B-D236B1A8225C}"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06ABF82-F353-4C72-BA4B-26FC9DDD2B3A}"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F96E9119-FCCF-47F6-943B-A98F4E8921CC}">
      <dgm:prSet custT="1"/>
      <dgm:spPr/>
      <dgm:t>
        <a:bodyPr/>
        <a:lstStyle/>
        <a:p>
          <a:pPr algn="l">
            <a:lnSpc>
              <a:spcPct val="100000"/>
            </a:lnSpc>
          </a:pPr>
          <a:r>
            <a:rPr lang="en-US" sz="1400" b="0" dirty="0"/>
            <a:t>To build confidence and security in the use of telecommunications/ICTs, develop and implement standards in cybersecurity on International Level</a:t>
          </a:r>
        </a:p>
      </dgm:t>
    </dgm:pt>
    <dgm:pt modelId="{777D05BA-52E3-43A6-9B87-E5718E6DD48D}" type="parTrans" cxnId="{06B5C58A-415E-4E2C-AB97-315C42655153}">
      <dgm:prSet/>
      <dgm:spPr/>
      <dgm:t>
        <a:bodyPr/>
        <a:lstStyle/>
        <a:p>
          <a:pPr algn="l"/>
          <a:endParaRPr lang="en-US" sz="1400" b="0"/>
        </a:p>
      </dgm:t>
    </dgm:pt>
    <dgm:pt modelId="{EDE43FDC-4358-49F1-809F-16F2D793B284}" type="sibTrans" cxnId="{06B5C58A-415E-4E2C-AB97-315C42655153}">
      <dgm:prSet/>
      <dgm:spPr/>
      <dgm:t>
        <a:bodyPr/>
        <a:lstStyle/>
        <a:p>
          <a:pPr algn="l"/>
          <a:endParaRPr lang="en-US" sz="1400" b="0"/>
        </a:p>
      </dgm:t>
    </dgm:pt>
    <dgm:pt modelId="{40CE047B-69E0-42D9-9AB6-C58CF8935DD7}">
      <dgm:prSet custT="1"/>
      <dgm:spPr/>
      <dgm:t>
        <a:bodyPr/>
        <a:lstStyle/>
        <a:p>
          <a:pPr algn="l">
            <a:lnSpc>
              <a:spcPct val="100000"/>
            </a:lnSpc>
          </a:pPr>
          <a:r>
            <a:rPr lang="en-US" sz="1400" b="0" dirty="0"/>
            <a:t>Assist Member States to strengthen cybersecurity capacity to effectively share information, find solutions, and respond to cyber threats, and to develop and implement national strategies and capabilities, including capacity building, encouraging national, regional and international cooperation towards enhanced engagement among Member States and relevant players</a:t>
          </a:r>
        </a:p>
      </dgm:t>
    </dgm:pt>
    <dgm:pt modelId="{5EA2A717-3A15-4D9B-9685-950B285B56B6}" type="parTrans" cxnId="{B89918BB-AB25-40BF-ABA5-29641FEEEFEA}">
      <dgm:prSet/>
      <dgm:spPr/>
      <dgm:t>
        <a:bodyPr/>
        <a:lstStyle/>
        <a:p>
          <a:pPr algn="l"/>
          <a:endParaRPr lang="en-US" sz="1400" b="0"/>
        </a:p>
      </dgm:t>
    </dgm:pt>
    <dgm:pt modelId="{D8D2FBFA-6FDC-4879-B43F-7188F455D51B}" type="sibTrans" cxnId="{B89918BB-AB25-40BF-ABA5-29641FEEEFEA}">
      <dgm:prSet/>
      <dgm:spPr/>
      <dgm:t>
        <a:bodyPr/>
        <a:lstStyle/>
        <a:p>
          <a:pPr algn="l"/>
          <a:endParaRPr lang="en-US" sz="1400" b="0"/>
        </a:p>
      </dgm:t>
    </dgm:pt>
    <dgm:pt modelId="{EFA87A8C-252C-4F61-8D39-404C6549CC67}">
      <dgm:prSet custT="1"/>
      <dgm:spPr/>
      <dgm:t>
        <a:bodyPr/>
        <a:lstStyle/>
        <a:p>
          <a:pPr algn="l">
            <a:lnSpc>
              <a:spcPct val="100000"/>
            </a:lnSpc>
          </a:pPr>
          <a:r>
            <a:rPr lang="en-US" sz="1400" b="0" dirty="0"/>
            <a:t>Develop products and services for building confidence and security in the use of telecommunications/ICTs, such as reports and publications, and for contributing to the implementation of national and global initiatives</a:t>
          </a:r>
        </a:p>
      </dgm:t>
    </dgm:pt>
    <dgm:pt modelId="{D9138CF2-7EAE-481B-B29C-D1B79C1EAEC3}" type="parTrans" cxnId="{2B1C2BA3-2AAB-4930-90E6-83CAC98BBCCE}">
      <dgm:prSet/>
      <dgm:spPr/>
      <dgm:t>
        <a:bodyPr/>
        <a:lstStyle/>
        <a:p>
          <a:pPr algn="l"/>
          <a:endParaRPr lang="en-US" sz="1400" b="0"/>
        </a:p>
      </dgm:t>
    </dgm:pt>
    <dgm:pt modelId="{33C08B63-8C24-4FBA-ACBA-B78DB401AE69}" type="sibTrans" cxnId="{2B1C2BA3-2AAB-4930-90E6-83CAC98BBCCE}">
      <dgm:prSet/>
      <dgm:spPr/>
      <dgm:t>
        <a:bodyPr/>
        <a:lstStyle/>
        <a:p>
          <a:pPr algn="l"/>
          <a:endParaRPr lang="en-US" sz="1400" b="0"/>
        </a:p>
      </dgm:t>
    </dgm:pt>
    <dgm:pt modelId="{B2CFD685-7FD9-495E-B3B1-DFC7CFD67F43}" type="pres">
      <dgm:prSet presAssocID="{F06ABF82-F353-4C72-BA4B-26FC9DDD2B3A}" presName="root" presStyleCnt="0">
        <dgm:presLayoutVars>
          <dgm:dir/>
          <dgm:resizeHandles val="exact"/>
        </dgm:presLayoutVars>
      </dgm:prSet>
      <dgm:spPr/>
      <dgm:t>
        <a:bodyPr/>
        <a:lstStyle/>
        <a:p>
          <a:endParaRPr lang="en-US"/>
        </a:p>
      </dgm:t>
    </dgm:pt>
    <dgm:pt modelId="{72D4719D-91D4-47DF-B3DF-72CBE51BFCB8}" type="pres">
      <dgm:prSet presAssocID="{F96E9119-FCCF-47F6-943B-A98F4E8921CC}" presName="compNode" presStyleCnt="0"/>
      <dgm:spPr/>
    </dgm:pt>
    <dgm:pt modelId="{13F08957-D35B-4ECA-A026-546D0481C304}" type="pres">
      <dgm:prSet presAssocID="{F96E9119-FCCF-47F6-943B-A98F4E8921CC}" presName="iconRect"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Business Growth"/>
        </a:ext>
      </dgm:extLst>
    </dgm:pt>
    <dgm:pt modelId="{4C6549C7-4135-4804-AAB6-8B035996DAC4}" type="pres">
      <dgm:prSet presAssocID="{F96E9119-FCCF-47F6-943B-A98F4E8921CC}" presName="spaceRect" presStyleCnt="0"/>
      <dgm:spPr/>
    </dgm:pt>
    <dgm:pt modelId="{0C678B12-DEC5-4BE0-BEC6-926FD593BD0A}" type="pres">
      <dgm:prSet presAssocID="{F96E9119-FCCF-47F6-943B-A98F4E8921CC}" presName="textRect" presStyleLbl="revTx" presStyleIdx="0" presStyleCnt="3">
        <dgm:presLayoutVars>
          <dgm:chMax val="1"/>
          <dgm:chPref val="1"/>
        </dgm:presLayoutVars>
      </dgm:prSet>
      <dgm:spPr/>
      <dgm:t>
        <a:bodyPr/>
        <a:lstStyle/>
        <a:p>
          <a:endParaRPr lang="en-US"/>
        </a:p>
      </dgm:t>
    </dgm:pt>
    <dgm:pt modelId="{EC0A4494-C983-4BEF-96B2-AF0D50C1E5DE}" type="pres">
      <dgm:prSet presAssocID="{EDE43FDC-4358-49F1-809F-16F2D793B284}" presName="sibTrans" presStyleCnt="0"/>
      <dgm:spPr/>
    </dgm:pt>
    <dgm:pt modelId="{35280AFB-955A-44B2-8A9B-F231BCC91860}" type="pres">
      <dgm:prSet presAssocID="{40CE047B-69E0-42D9-9AB6-C58CF8935DD7}" presName="compNode" presStyleCnt="0"/>
      <dgm:spPr/>
    </dgm:pt>
    <dgm:pt modelId="{293F8D99-75DF-4E3C-89A4-F1F5432811DF}" type="pres">
      <dgm:prSet presAssocID="{40CE047B-69E0-42D9-9AB6-C58CF8935DD7}" presName="iconRect" presStyleLbl="nod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Light Bulb and Gear"/>
        </a:ext>
      </dgm:extLst>
    </dgm:pt>
    <dgm:pt modelId="{FD05097D-6247-4ED8-B88D-C486897E90D6}" type="pres">
      <dgm:prSet presAssocID="{40CE047B-69E0-42D9-9AB6-C58CF8935DD7}" presName="spaceRect" presStyleCnt="0"/>
      <dgm:spPr/>
    </dgm:pt>
    <dgm:pt modelId="{3DE56064-DF27-4B52-8D72-D4640DEF194B}" type="pres">
      <dgm:prSet presAssocID="{40CE047B-69E0-42D9-9AB6-C58CF8935DD7}" presName="textRect" presStyleLbl="revTx" presStyleIdx="1" presStyleCnt="3">
        <dgm:presLayoutVars>
          <dgm:chMax val="1"/>
          <dgm:chPref val="1"/>
        </dgm:presLayoutVars>
      </dgm:prSet>
      <dgm:spPr/>
      <dgm:t>
        <a:bodyPr/>
        <a:lstStyle/>
        <a:p>
          <a:endParaRPr lang="en-US"/>
        </a:p>
      </dgm:t>
    </dgm:pt>
    <dgm:pt modelId="{B9A0474A-C0CA-4156-BE2D-A258166C81AF}" type="pres">
      <dgm:prSet presAssocID="{D8D2FBFA-6FDC-4879-B43F-7188F455D51B}" presName="sibTrans" presStyleCnt="0"/>
      <dgm:spPr/>
    </dgm:pt>
    <dgm:pt modelId="{64D6D8A8-7ECE-4739-86CE-161D26578A7A}" type="pres">
      <dgm:prSet presAssocID="{EFA87A8C-252C-4F61-8D39-404C6549CC67}" presName="compNode" presStyleCnt="0"/>
      <dgm:spPr/>
    </dgm:pt>
    <dgm:pt modelId="{39DBDECD-B7AB-45DB-A584-BB67CCA98C8F}" type="pres">
      <dgm:prSet presAssocID="{EFA87A8C-252C-4F61-8D39-404C6549CC67}" presName="iconRect" presStyleLbl="node1" presStyleIdx="2" presStyleCnt="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t>
        <a:bodyPr/>
        <a:lstStyle/>
        <a:p>
          <a:endParaRPr lang="en-US"/>
        </a:p>
      </dgm:t>
      <dgm:extLst>
        <a:ext uri="{E40237B7-FDA0-4F09-8148-C483321AD2D9}">
          <dgm14:cNvPr xmlns:dgm14="http://schemas.microsoft.com/office/drawing/2010/diagram" id="0" name="" descr="Light Bulb and Pencil"/>
        </a:ext>
      </dgm:extLst>
    </dgm:pt>
    <dgm:pt modelId="{959F4593-2DA8-424C-AC54-B018DEEFA494}" type="pres">
      <dgm:prSet presAssocID="{EFA87A8C-252C-4F61-8D39-404C6549CC67}" presName="spaceRect" presStyleCnt="0"/>
      <dgm:spPr/>
    </dgm:pt>
    <dgm:pt modelId="{4D4B43EC-8796-4E96-B36E-E227FB91D9D4}" type="pres">
      <dgm:prSet presAssocID="{EFA87A8C-252C-4F61-8D39-404C6549CC67}" presName="textRect" presStyleLbl="revTx" presStyleIdx="2" presStyleCnt="3">
        <dgm:presLayoutVars>
          <dgm:chMax val="1"/>
          <dgm:chPref val="1"/>
        </dgm:presLayoutVars>
      </dgm:prSet>
      <dgm:spPr/>
      <dgm:t>
        <a:bodyPr/>
        <a:lstStyle/>
        <a:p>
          <a:endParaRPr lang="en-US"/>
        </a:p>
      </dgm:t>
    </dgm:pt>
  </dgm:ptLst>
  <dgm:cxnLst>
    <dgm:cxn modelId="{EB8DC2C8-EC27-D944-BBDD-5B6798289134}" type="presOf" srcId="{EFA87A8C-252C-4F61-8D39-404C6549CC67}" destId="{4D4B43EC-8796-4E96-B36E-E227FB91D9D4}" srcOrd="0" destOrd="0" presId="urn:microsoft.com/office/officeart/2018/2/layout/IconLabelList"/>
    <dgm:cxn modelId="{472E0893-56A1-3841-B426-316FE38D64C5}" type="presOf" srcId="{F06ABF82-F353-4C72-BA4B-26FC9DDD2B3A}" destId="{B2CFD685-7FD9-495E-B3B1-DFC7CFD67F43}" srcOrd="0" destOrd="0" presId="urn:microsoft.com/office/officeart/2018/2/layout/IconLabelList"/>
    <dgm:cxn modelId="{B89918BB-AB25-40BF-ABA5-29641FEEEFEA}" srcId="{F06ABF82-F353-4C72-BA4B-26FC9DDD2B3A}" destId="{40CE047B-69E0-42D9-9AB6-C58CF8935DD7}" srcOrd="1" destOrd="0" parTransId="{5EA2A717-3A15-4D9B-9685-950B285B56B6}" sibTransId="{D8D2FBFA-6FDC-4879-B43F-7188F455D51B}"/>
    <dgm:cxn modelId="{2B1C2BA3-2AAB-4930-90E6-83CAC98BBCCE}" srcId="{F06ABF82-F353-4C72-BA4B-26FC9DDD2B3A}" destId="{EFA87A8C-252C-4F61-8D39-404C6549CC67}" srcOrd="2" destOrd="0" parTransId="{D9138CF2-7EAE-481B-B29C-D1B79C1EAEC3}" sibTransId="{33C08B63-8C24-4FBA-ACBA-B78DB401AE69}"/>
    <dgm:cxn modelId="{3F8442E0-9845-214F-954D-1D28C651539F}" type="presOf" srcId="{40CE047B-69E0-42D9-9AB6-C58CF8935DD7}" destId="{3DE56064-DF27-4B52-8D72-D4640DEF194B}" srcOrd="0" destOrd="0" presId="urn:microsoft.com/office/officeart/2018/2/layout/IconLabelList"/>
    <dgm:cxn modelId="{C11BC9ED-B517-DA47-B199-DC0B9C1D2EB1}" type="presOf" srcId="{F96E9119-FCCF-47F6-943B-A98F4E8921CC}" destId="{0C678B12-DEC5-4BE0-BEC6-926FD593BD0A}" srcOrd="0" destOrd="0" presId="urn:microsoft.com/office/officeart/2018/2/layout/IconLabelList"/>
    <dgm:cxn modelId="{06B5C58A-415E-4E2C-AB97-315C42655153}" srcId="{F06ABF82-F353-4C72-BA4B-26FC9DDD2B3A}" destId="{F96E9119-FCCF-47F6-943B-A98F4E8921CC}" srcOrd="0" destOrd="0" parTransId="{777D05BA-52E3-43A6-9B87-E5718E6DD48D}" sibTransId="{EDE43FDC-4358-49F1-809F-16F2D793B284}"/>
    <dgm:cxn modelId="{55EBC33F-A03A-2A41-A461-01696F277ECF}" type="presParOf" srcId="{B2CFD685-7FD9-495E-B3B1-DFC7CFD67F43}" destId="{72D4719D-91D4-47DF-B3DF-72CBE51BFCB8}" srcOrd="0" destOrd="0" presId="urn:microsoft.com/office/officeart/2018/2/layout/IconLabelList"/>
    <dgm:cxn modelId="{7939D387-692D-4345-B9FD-880ABA8BC19F}" type="presParOf" srcId="{72D4719D-91D4-47DF-B3DF-72CBE51BFCB8}" destId="{13F08957-D35B-4ECA-A026-546D0481C304}" srcOrd="0" destOrd="0" presId="urn:microsoft.com/office/officeart/2018/2/layout/IconLabelList"/>
    <dgm:cxn modelId="{A9D27CFF-8B6F-8645-AE3D-C0116B165100}" type="presParOf" srcId="{72D4719D-91D4-47DF-B3DF-72CBE51BFCB8}" destId="{4C6549C7-4135-4804-AAB6-8B035996DAC4}" srcOrd="1" destOrd="0" presId="urn:microsoft.com/office/officeart/2018/2/layout/IconLabelList"/>
    <dgm:cxn modelId="{DEBC8DEB-9684-DF4A-891F-BD0832614669}" type="presParOf" srcId="{72D4719D-91D4-47DF-B3DF-72CBE51BFCB8}" destId="{0C678B12-DEC5-4BE0-BEC6-926FD593BD0A}" srcOrd="2" destOrd="0" presId="urn:microsoft.com/office/officeart/2018/2/layout/IconLabelList"/>
    <dgm:cxn modelId="{EC68A76F-134F-C14D-A991-AE511B71651D}" type="presParOf" srcId="{B2CFD685-7FD9-495E-B3B1-DFC7CFD67F43}" destId="{EC0A4494-C983-4BEF-96B2-AF0D50C1E5DE}" srcOrd="1" destOrd="0" presId="urn:microsoft.com/office/officeart/2018/2/layout/IconLabelList"/>
    <dgm:cxn modelId="{E6314370-A87C-3043-B749-F9C11D023C90}" type="presParOf" srcId="{B2CFD685-7FD9-495E-B3B1-DFC7CFD67F43}" destId="{35280AFB-955A-44B2-8A9B-F231BCC91860}" srcOrd="2" destOrd="0" presId="urn:microsoft.com/office/officeart/2018/2/layout/IconLabelList"/>
    <dgm:cxn modelId="{DAA2FCC3-40C5-754C-B810-DE2375AA955C}" type="presParOf" srcId="{35280AFB-955A-44B2-8A9B-F231BCC91860}" destId="{293F8D99-75DF-4E3C-89A4-F1F5432811DF}" srcOrd="0" destOrd="0" presId="urn:microsoft.com/office/officeart/2018/2/layout/IconLabelList"/>
    <dgm:cxn modelId="{264D2D5D-34B2-C045-B06E-AE8B5CB5752E}" type="presParOf" srcId="{35280AFB-955A-44B2-8A9B-F231BCC91860}" destId="{FD05097D-6247-4ED8-B88D-C486897E90D6}" srcOrd="1" destOrd="0" presId="urn:microsoft.com/office/officeart/2018/2/layout/IconLabelList"/>
    <dgm:cxn modelId="{51B4B0EB-8C30-0745-96F5-88034F4FE814}" type="presParOf" srcId="{35280AFB-955A-44B2-8A9B-F231BCC91860}" destId="{3DE56064-DF27-4B52-8D72-D4640DEF194B}" srcOrd="2" destOrd="0" presId="urn:microsoft.com/office/officeart/2018/2/layout/IconLabelList"/>
    <dgm:cxn modelId="{C7D20BD7-573C-0B41-A78E-CDA2A222FD31}" type="presParOf" srcId="{B2CFD685-7FD9-495E-B3B1-DFC7CFD67F43}" destId="{B9A0474A-C0CA-4156-BE2D-A258166C81AF}" srcOrd="3" destOrd="0" presId="urn:microsoft.com/office/officeart/2018/2/layout/IconLabelList"/>
    <dgm:cxn modelId="{D21020F1-4E2E-EF48-B707-794B131930A0}" type="presParOf" srcId="{B2CFD685-7FD9-495E-B3B1-DFC7CFD67F43}" destId="{64D6D8A8-7ECE-4739-86CE-161D26578A7A}" srcOrd="4" destOrd="0" presId="urn:microsoft.com/office/officeart/2018/2/layout/IconLabelList"/>
    <dgm:cxn modelId="{A359958C-60C3-0D40-8A52-AD1194F198C6}" type="presParOf" srcId="{64D6D8A8-7ECE-4739-86CE-161D26578A7A}" destId="{39DBDECD-B7AB-45DB-A584-BB67CCA98C8F}" srcOrd="0" destOrd="0" presId="urn:microsoft.com/office/officeart/2018/2/layout/IconLabelList"/>
    <dgm:cxn modelId="{AE8FF2C3-40EF-6940-A878-A684A8FE3D20}" type="presParOf" srcId="{64D6D8A8-7ECE-4739-86CE-161D26578A7A}" destId="{959F4593-2DA8-424C-AC54-B018DEEFA494}" srcOrd="1" destOrd="0" presId="urn:microsoft.com/office/officeart/2018/2/layout/IconLabelList"/>
    <dgm:cxn modelId="{F4C77CD2-FFB2-7947-A260-ADFD4994BFAB}" type="presParOf" srcId="{64D6D8A8-7ECE-4739-86CE-161D26578A7A}" destId="{4D4B43EC-8796-4E96-B36E-E227FB91D9D4}"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D0B1F67-D12F-42AE-82A9-C937B36E3E80}" type="doc">
      <dgm:prSet loTypeId="urn:microsoft.com/office/officeart/2005/8/layout/hierarchy3" loCatId="list" qsTypeId="urn:microsoft.com/office/officeart/2005/8/quickstyle/simple2" qsCatId="simple" csTypeId="urn:microsoft.com/office/officeart/2005/8/colors/accent1_2" csCatId="accent1" phldr="1"/>
      <dgm:spPr/>
      <dgm:t>
        <a:bodyPr/>
        <a:lstStyle/>
        <a:p>
          <a:endParaRPr lang="en-US"/>
        </a:p>
      </dgm:t>
    </dgm:pt>
    <dgm:pt modelId="{E6629820-75E3-4A37-8E5A-9F692412D593}">
      <dgm:prSet phldrT="[Text]" custT="1"/>
      <dgm:spPr/>
      <dgm:t>
        <a:bodyPr/>
        <a:lstStyle/>
        <a:p>
          <a:r>
            <a:rPr lang="en-US" sz="1000" noProof="0" dirty="0">
              <a:latin typeface="Calibri" panose="020F0502020204030204" pitchFamily="34" charset="0"/>
              <a:cs typeface="Calibri" panose="020F0502020204030204" pitchFamily="34" charset="0"/>
            </a:rPr>
            <a:t>National Cybersecurity Strategy Development</a:t>
          </a:r>
        </a:p>
      </dgm:t>
    </dgm:pt>
    <dgm:pt modelId="{FB8F38F6-20C1-411F-831C-3396D583BEBD}">
      <dgm:prSet phldrT="[Text]" custT="1"/>
      <dgm:spPr/>
      <dgm:t>
        <a:bodyPr/>
        <a:lstStyle/>
        <a:p>
          <a:r>
            <a:rPr lang="en-US" sz="1000">
              <a:latin typeface="Calibri" panose="020F0502020204030204" pitchFamily="34" charset="0"/>
              <a:cs typeface="Calibri" panose="020F0502020204030204" pitchFamily="34" charset="0"/>
            </a:rPr>
            <a:t>National Cybersecurity Assessment </a:t>
          </a:r>
          <a:endParaRPr lang="en-US" sz="1000" dirty="0">
            <a:latin typeface="Calibri" panose="020F0502020204030204" pitchFamily="34" charset="0"/>
            <a:cs typeface="Calibri" panose="020F0502020204030204" pitchFamily="34" charset="0"/>
          </a:endParaRPr>
        </a:p>
      </dgm:t>
    </dgm:pt>
    <dgm:pt modelId="{8324F52D-D1C8-445D-890A-147E5DFE5ACA}">
      <dgm:prSet phldrT="[Text]" custT="1"/>
      <dgm:spPr/>
      <dgm:t>
        <a:bodyPr/>
        <a:lstStyle/>
        <a:p>
          <a:r>
            <a:rPr lang="en-US" sz="1000" b="1" i="0" dirty="0">
              <a:latin typeface="Calibri" panose="020F0502020204030204" pitchFamily="34" charset="0"/>
              <a:cs typeface="Calibri" panose="020F0502020204030204" pitchFamily="34" charset="0"/>
            </a:rPr>
            <a:t>National Cybersecurity Assistance</a:t>
          </a:r>
          <a:endParaRPr lang="en-US" sz="1000" i="0" dirty="0">
            <a:latin typeface="Calibri" panose="020F0502020204030204" pitchFamily="34" charset="0"/>
            <a:cs typeface="Calibri" panose="020F0502020204030204" pitchFamily="34" charset="0"/>
          </a:endParaRPr>
        </a:p>
      </dgm:t>
    </dgm:pt>
    <dgm:pt modelId="{B79F3065-8604-4999-9EB1-270DCA2BA915}" type="sibTrans" cxnId="{97E20A81-0E0F-4AB2-9DDC-7943A89119C4}">
      <dgm:prSet/>
      <dgm:spPr/>
      <dgm:t>
        <a:bodyPr/>
        <a:lstStyle/>
        <a:p>
          <a:endParaRPr lang="en-US" sz="1000">
            <a:solidFill>
              <a:schemeClr val="tx1"/>
            </a:solidFill>
            <a:latin typeface="Calibri" panose="020F0502020204030204" pitchFamily="34" charset="0"/>
            <a:cs typeface="Calibri" panose="020F0502020204030204" pitchFamily="34" charset="0"/>
          </a:endParaRPr>
        </a:p>
      </dgm:t>
    </dgm:pt>
    <dgm:pt modelId="{CE136BBE-D05B-4D7C-BC14-F7A9FF044583}" type="parTrans" cxnId="{97E20A81-0E0F-4AB2-9DDC-7943A89119C4}">
      <dgm:prSet/>
      <dgm:spPr/>
      <dgm:t>
        <a:bodyPr/>
        <a:lstStyle/>
        <a:p>
          <a:endParaRPr lang="en-US" sz="1000">
            <a:solidFill>
              <a:schemeClr val="tx1"/>
            </a:solidFill>
            <a:latin typeface="Calibri" panose="020F0502020204030204" pitchFamily="34" charset="0"/>
            <a:cs typeface="Calibri" panose="020F0502020204030204" pitchFamily="34" charset="0"/>
          </a:endParaRPr>
        </a:p>
      </dgm:t>
    </dgm:pt>
    <dgm:pt modelId="{62E8F889-A330-4247-921F-92D4D20351A2}" type="sibTrans" cxnId="{B283AB3B-5333-416E-A926-A013696FCA7D}">
      <dgm:prSet/>
      <dgm:spPr/>
      <dgm:t>
        <a:bodyPr/>
        <a:lstStyle/>
        <a:p>
          <a:endParaRPr lang="en-US" sz="1000">
            <a:solidFill>
              <a:schemeClr val="tx1"/>
            </a:solidFill>
            <a:latin typeface="Calibri" panose="020F0502020204030204" pitchFamily="34" charset="0"/>
            <a:cs typeface="Calibri" panose="020F0502020204030204" pitchFamily="34" charset="0"/>
          </a:endParaRPr>
        </a:p>
      </dgm:t>
    </dgm:pt>
    <dgm:pt modelId="{1D6CCC0F-5C8F-484E-BFFA-145938940D05}" type="parTrans" cxnId="{B283AB3B-5333-416E-A926-A013696FCA7D}">
      <dgm:prSet/>
      <dgm:spPr/>
      <dgm:t>
        <a:bodyPr/>
        <a:lstStyle/>
        <a:p>
          <a:endParaRPr lang="en-US" sz="1000">
            <a:solidFill>
              <a:schemeClr val="tx1"/>
            </a:solidFill>
            <a:latin typeface="Calibri" panose="020F0502020204030204" pitchFamily="34" charset="0"/>
            <a:cs typeface="Calibri" panose="020F0502020204030204" pitchFamily="34" charset="0"/>
          </a:endParaRPr>
        </a:p>
      </dgm:t>
    </dgm:pt>
    <dgm:pt modelId="{676CCDF8-273C-467B-A75D-D2E2428EFE06}" type="sibTrans" cxnId="{D0667F8A-8EFE-4A47-8116-87A67E827D4E}">
      <dgm:prSet/>
      <dgm:spPr/>
      <dgm:t>
        <a:bodyPr/>
        <a:lstStyle/>
        <a:p>
          <a:endParaRPr lang="en-US" sz="1000">
            <a:solidFill>
              <a:schemeClr val="tx1"/>
            </a:solidFill>
            <a:latin typeface="Calibri" panose="020F0502020204030204" pitchFamily="34" charset="0"/>
            <a:cs typeface="Calibri" panose="020F0502020204030204" pitchFamily="34" charset="0"/>
          </a:endParaRPr>
        </a:p>
      </dgm:t>
    </dgm:pt>
    <dgm:pt modelId="{3DDD03CF-5AF4-4288-91B6-B41069B0DCBB}" type="parTrans" cxnId="{D0667F8A-8EFE-4A47-8116-87A67E827D4E}">
      <dgm:prSet/>
      <dgm:spPr/>
      <dgm:t>
        <a:bodyPr/>
        <a:lstStyle/>
        <a:p>
          <a:endParaRPr lang="en-US" sz="1000">
            <a:solidFill>
              <a:schemeClr val="tx1"/>
            </a:solidFill>
            <a:latin typeface="Calibri" panose="020F0502020204030204" pitchFamily="34" charset="0"/>
            <a:cs typeface="Calibri" panose="020F0502020204030204" pitchFamily="34" charset="0"/>
          </a:endParaRPr>
        </a:p>
      </dgm:t>
    </dgm:pt>
    <dgm:pt modelId="{79576104-6555-41A2-9B3D-89DFE8E55C59}">
      <dgm:prSet phldrT="[Text]" custT="1"/>
      <dgm:spPr/>
      <dgm:t>
        <a:bodyPr/>
        <a:lstStyle/>
        <a:p>
          <a:r>
            <a:rPr lang="fr-CH" sz="1000">
              <a:latin typeface="Calibri" panose="020F0502020204030204" pitchFamily="34" charset="0"/>
              <a:cs typeface="Calibri" panose="020F0502020204030204" pitchFamily="34" charset="0"/>
            </a:rPr>
            <a:t>Global</a:t>
          </a:r>
          <a:r>
            <a:rPr lang="en-US" sz="1000">
              <a:latin typeface="Calibri" panose="020F0502020204030204" pitchFamily="34" charset="0"/>
              <a:cs typeface="Calibri" panose="020F0502020204030204" pitchFamily="34" charset="0"/>
            </a:rPr>
            <a:t>, Regional and National events</a:t>
          </a:r>
          <a:endParaRPr lang="en-US" sz="1000" dirty="0">
            <a:latin typeface="Calibri" panose="020F0502020204030204" pitchFamily="34" charset="0"/>
            <a:cs typeface="Calibri" panose="020F0502020204030204" pitchFamily="34" charset="0"/>
          </a:endParaRPr>
        </a:p>
      </dgm:t>
    </dgm:pt>
    <dgm:pt modelId="{827489C6-4461-4CE2-B4F7-4AF18F62105A}">
      <dgm:prSet phldrT="[Text]" custT="1"/>
      <dgm:spPr/>
      <dgm:t>
        <a:bodyPr/>
        <a:lstStyle/>
        <a:p>
          <a:r>
            <a:rPr lang="en-US" sz="1000">
              <a:latin typeface="Calibri" panose="020F0502020204030204" pitchFamily="34" charset="0"/>
              <a:cs typeface="Calibri" panose="020F0502020204030204" pitchFamily="34" charset="0"/>
            </a:rPr>
            <a:t>Global Cybersecurity Index</a:t>
          </a:r>
          <a:endParaRPr lang="en-US" sz="1000" dirty="0">
            <a:latin typeface="Calibri" panose="020F0502020204030204" pitchFamily="34" charset="0"/>
            <a:cs typeface="Calibri" panose="020F0502020204030204" pitchFamily="34" charset="0"/>
          </a:endParaRPr>
        </a:p>
      </dgm:t>
    </dgm:pt>
    <dgm:pt modelId="{9BCE8FEB-50F8-4B3B-88E9-F81DEA5763B1}">
      <dgm:prSet phldrT="[Text]" custT="1"/>
      <dgm:spPr/>
      <dgm:t>
        <a:bodyPr/>
        <a:lstStyle/>
        <a:p>
          <a:r>
            <a:rPr lang="en-US" sz="1000" b="1" i="0">
              <a:latin typeface="Calibri" panose="020F0502020204030204" pitchFamily="34" charset="0"/>
              <a:cs typeface="Calibri" panose="020F0502020204030204" pitchFamily="34" charset="0"/>
            </a:rPr>
            <a:t>Engagement and awareness</a:t>
          </a:r>
          <a:endParaRPr lang="en-US" sz="1000" i="0" dirty="0">
            <a:latin typeface="Calibri" panose="020F0502020204030204" pitchFamily="34" charset="0"/>
            <a:cs typeface="Calibri" panose="020F0502020204030204" pitchFamily="34" charset="0"/>
          </a:endParaRPr>
        </a:p>
      </dgm:t>
    </dgm:pt>
    <dgm:pt modelId="{4F64D858-2E9C-4C07-9996-7B9213633542}" type="sibTrans" cxnId="{25A4F773-394D-4456-ACE3-0BE76E8D2D95}">
      <dgm:prSet/>
      <dgm:spPr/>
      <dgm:t>
        <a:bodyPr/>
        <a:lstStyle/>
        <a:p>
          <a:endParaRPr lang="en-US" sz="1000">
            <a:solidFill>
              <a:schemeClr val="tx1"/>
            </a:solidFill>
            <a:latin typeface="Calibri" panose="020F0502020204030204" pitchFamily="34" charset="0"/>
            <a:cs typeface="Calibri" panose="020F0502020204030204" pitchFamily="34" charset="0"/>
          </a:endParaRPr>
        </a:p>
      </dgm:t>
    </dgm:pt>
    <dgm:pt modelId="{AEAAED62-68BF-4D5E-BEE2-25D438B0CF27}" type="parTrans" cxnId="{25A4F773-394D-4456-ACE3-0BE76E8D2D95}">
      <dgm:prSet/>
      <dgm:spPr/>
      <dgm:t>
        <a:bodyPr/>
        <a:lstStyle/>
        <a:p>
          <a:endParaRPr lang="en-US" sz="1000">
            <a:solidFill>
              <a:schemeClr val="tx1"/>
            </a:solidFill>
            <a:latin typeface="Calibri" panose="020F0502020204030204" pitchFamily="34" charset="0"/>
            <a:cs typeface="Calibri" panose="020F0502020204030204" pitchFamily="34" charset="0"/>
          </a:endParaRPr>
        </a:p>
      </dgm:t>
    </dgm:pt>
    <dgm:pt modelId="{B0E0E90C-FA39-4A83-9CF5-DA7880241348}" type="sibTrans" cxnId="{6EA9CD26-C82C-45CA-8FC6-85E612598110}">
      <dgm:prSet/>
      <dgm:spPr/>
      <dgm:t>
        <a:bodyPr/>
        <a:lstStyle/>
        <a:p>
          <a:endParaRPr lang="en-US" sz="1000">
            <a:solidFill>
              <a:schemeClr val="tx1"/>
            </a:solidFill>
            <a:latin typeface="Calibri" panose="020F0502020204030204" pitchFamily="34" charset="0"/>
            <a:cs typeface="Calibri" panose="020F0502020204030204" pitchFamily="34" charset="0"/>
          </a:endParaRPr>
        </a:p>
      </dgm:t>
    </dgm:pt>
    <dgm:pt modelId="{47D35F7D-53CA-45B0-831A-50F4E648D7FB}" type="parTrans" cxnId="{6EA9CD26-C82C-45CA-8FC6-85E612598110}">
      <dgm:prSet/>
      <dgm:spPr/>
      <dgm:t>
        <a:bodyPr/>
        <a:lstStyle/>
        <a:p>
          <a:endParaRPr lang="en-US" sz="1000">
            <a:solidFill>
              <a:schemeClr val="tx1"/>
            </a:solidFill>
            <a:latin typeface="Calibri" panose="020F0502020204030204" pitchFamily="34" charset="0"/>
            <a:cs typeface="Calibri" panose="020F0502020204030204" pitchFamily="34" charset="0"/>
          </a:endParaRPr>
        </a:p>
      </dgm:t>
    </dgm:pt>
    <dgm:pt modelId="{23C8B06C-0CC6-4D9C-B0FC-4B986E2347AB}" type="sibTrans" cxnId="{E5F2AA0C-4D29-4DEB-BF64-4FE23BEDCCBD}">
      <dgm:prSet/>
      <dgm:spPr/>
      <dgm:t>
        <a:bodyPr/>
        <a:lstStyle/>
        <a:p>
          <a:endParaRPr lang="en-US" sz="1000">
            <a:solidFill>
              <a:schemeClr val="tx1"/>
            </a:solidFill>
            <a:latin typeface="Calibri" panose="020F0502020204030204" pitchFamily="34" charset="0"/>
            <a:cs typeface="Calibri" panose="020F0502020204030204" pitchFamily="34" charset="0"/>
          </a:endParaRPr>
        </a:p>
      </dgm:t>
    </dgm:pt>
    <dgm:pt modelId="{B07EB5D8-01B5-4EED-821A-476D3D485DB4}" type="parTrans" cxnId="{E5F2AA0C-4D29-4DEB-BF64-4FE23BEDCCBD}">
      <dgm:prSet/>
      <dgm:spPr/>
      <dgm:t>
        <a:bodyPr/>
        <a:lstStyle/>
        <a:p>
          <a:endParaRPr lang="en-US" sz="1000">
            <a:solidFill>
              <a:schemeClr val="tx1"/>
            </a:solidFill>
            <a:latin typeface="Calibri" panose="020F0502020204030204" pitchFamily="34" charset="0"/>
            <a:cs typeface="Calibri" panose="020F0502020204030204" pitchFamily="34" charset="0"/>
          </a:endParaRPr>
        </a:p>
      </dgm:t>
    </dgm:pt>
    <dgm:pt modelId="{8304C969-E05A-4DB4-B8D7-F0F3F858FB63}">
      <dgm:prSet phldrT="[Text]" custT="1"/>
      <dgm:spPr/>
      <dgm:t>
        <a:bodyPr/>
        <a:lstStyle/>
        <a:p>
          <a:r>
            <a:rPr lang="en-US" sz="1000" b="1" i="0" dirty="0">
              <a:latin typeface="Calibri" panose="020F0502020204030204" pitchFamily="34" charset="0"/>
              <a:cs typeface="Calibri" panose="020F0502020204030204" pitchFamily="34" charset="0"/>
            </a:rPr>
            <a:t>Computer Incident Response Team (CIRT) Program</a:t>
          </a:r>
          <a:endParaRPr lang="en-US" sz="1000" i="0" dirty="0">
            <a:latin typeface="Calibri" panose="020F0502020204030204" pitchFamily="34" charset="0"/>
            <a:cs typeface="Calibri" panose="020F0502020204030204" pitchFamily="34" charset="0"/>
          </a:endParaRPr>
        </a:p>
      </dgm:t>
    </dgm:pt>
    <dgm:pt modelId="{016B39E1-9894-4238-A175-F9CDE1B8851F}" type="parTrans" cxnId="{51673A4A-37B9-46FF-8144-6014AFC94DA0}">
      <dgm:prSet/>
      <dgm:spPr/>
      <dgm:t>
        <a:bodyPr/>
        <a:lstStyle/>
        <a:p>
          <a:endParaRPr lang="en-US" sz="1000">
            <a:solidFill>
              <a:schemeClr val="tx1"/>
            </a:solidFill>
            <a:latin typeface="Calibri" panose="020F0502020204030204" pitchFamily="34" charset="0"/>
            <a:cs typeface="Calibri" panose="020F0502020204030204" pitchFamily="34" charset="0"/>
          </a:endParaRPr>
        </a:p>
      </dgm:t>
    </dgm:pt>
    <dgm:pt modelId="{C25E54B9-D765-4BBD-A882-7C01DB70F8FC}" type="sibTrans" cxnId="{51673A4A-37B9-46FF-8144-6014AFC94DA0}">
      <dgm:prSet/>
      <dgm:spPr/>
      <dgm:t>
        <a:bodyPr/>
        <a:lstStyle/>
        <a:p>
          <a:endParaRPr lang="en-US" sz="1000">
            <a:solidFill>
              <a:schemeClr val="tx1"/>
            </a:solidFill>
            <a:latin typeface="Calibri" panose="020F0502020204030204" pitchFamily="34" charset="0"/>
            <a:cs typeface="Calibri" panose="020F0502020204030204" pitchFamily="34" charset="0"/>
          </a:endParaRPr>
        </a:p>
      </dgm:t>
    </dgm:pt>
    <dgm:pt modelId="{1066B473-69B0-4267-87D2-4B1E7149FD9F}">
      <dgm:prSet phldrT="[Text]" custT="1"/>
      <dgm:spPr/>
      <dgm:t>
        <a:bodyPr/>
        <a:lstStyle/>
        <a:p>
          <a:r>
            <a:rPr lang="en-US" altLang="en-US" sz="1000">
              <a:latin typeface="Calibri" panose="020F0502020204030204" pitchFamily="34" charset="0"/>
              <a:cs typeface="Calibri" panose="020F0502020204030204" pitchFamily="34" charset="0"/>
            </a:rPr>
            <a:t>CIRT Readiness Assessment</a:t>
          </a:r>
          <a:endParaRPr lang="en-US" sz="1000" dirty="0">
            <a:latin typeface="Calibri" panose="020F0502020204030204" pitchFamily="34" charset="0"/>
            <a:cs typeface="Calibri" panose="020F0502020204030204" pitchFamily="34" charset="0"/>
          </a:endParaRPr>
        </a:p>
      </dgm:t>
    </dgm:pt>
    <dgm:pt modelId="{B7B78679-76F5-4C0C-847A-ED9D6AD603A6}" type="parTrans" cxnId="{DA87809F-6510-4D25-B756-58FF3FB3288B}">
      <dgm:prSet/>
      <dgm:spPr/>
      <dgm:t>
        <a:bodyPr/>
        <a:lstStyle/>
        <a:p>
          <a:endParaRPr lang="en-US" sz="1000">
            <a:solidFill>
              <a:schemeClr val="tx1"/>
            </a:solidFill>
            <a:latin typeface="Calibri" panose="020F0502020204030204" pitchFamily="34" charset="0"/>
            <a:cs typeface="Calibri" panose="020F0502020204030204" pitchFamily="34" charset="0"/>
          </a:endParaRPr>
        </a:p>
      </dgm:t>
    </dgm:pt>
    <dgm:pt modelId="{2D0272CB-236A-48C6-96D4-8C85E790437C}" type="sibTrans" cxnId="{DA87809F-6510-4D25-B756-58FF3FB3288B}">
      <dgm:prSet/>
      <dgm:spPr/>
      <dgm:t>
        <a:bodyPr/>
        <a:lstStyle/>
        <a:p>
          <a:endParaRPr lang="en-US" sz="1000">
            <a:solidFill>
              <a:schemeClr val="tx1"/>
            </a:solidFill>
            <a:latin typeface="Calibri" panose="020F0502020204030204" pitchFamily="34" charset="0"/>
            <a:cs typeface="Calibri" panose="020F0502020204030204" pitchFamily="34" charset="0"/>
          </a:endParaRPr>
        </a:p>
      </dgm:t>
    </dgm:pt>
    <dgm:pt modelId="{655C4988-CAE9-445C-BDF2-4AB4280B1BA8}">
      <dgm:prSet phldrT="[Text]" custT="1"/>
      <dgm:spPr/>
      <dgm:t>
        <a:bodyPr/>
        <a:lstStyle/>
        <a:p>
          <a:r>
            <a:rPr lang="en-US" altLang="en-US" sz="1000">
              <a:latin typeface="Calibri" panose="020F0502020204030204" pitchFamily="34" charset="0"/>
              <a:cs typeface="Calibri" panose="020F0502020204030204" pitchFamily="34" charset="0"/>
            </a:rPr>
            <a:t>CIRT Design</a:t>
          </a:r>
          <a:endParaRPr lang="en-US" sz="1000" dirty="0">
            <a:latin typeface="Calibri" panose="020F0502020204030204" pitchFamily="34" charset="0"/>
            <a:cs typeface="Calibri" panose="020F0502020204030204" pitchFamily="34" charset="0"/>
          </a:endParaRPr>
        </a:p>
      </dgm:t>
    </dgm:pt>
    <dgm:pt modelId="{43A7E069-DAE4-4C46-ABF9-1918BA3E5BED}" type="parTrans" cxnId="{56847F28-4BCF-4E41-AA8F-55FA07C2F952}">
      <dgm:prSet/>
      <dgm:spPr/>
      <dgm:t>
        <a:bodyPr/>
        <a:lstStyle/>
        <a:p>
          <a:endParaRPr lang="en-US" sz="1000">
            <a:solidFill>
              <a:schemeClr val="tx1"/>
            </a:solidFill>
            <a:latin typeface="Calibri" panose="020F0502020204030204" pitchFamily="34" charset="0"/>
            <a:cs typeface="Calibri" panose="020F0502020204030204" pitchFamily="34" charset="0"/>
          </a:endParaRPr>
        </a:p>
      </dgm:t>
    </dgm:pt>
    <dgm:pt modelId="{7DC22FBD-CF7F-4EEE-B7A7-F95B5029197D}" type="sibTrans" cxnId="{56847F28-4BCF-4E41-AA8F-55FA07C2F952}">
      <dgm:prSet/>
      <dgm:spPr/>
      <dgm:t>
        <a:bodyPr/>
        <a:lstStyle/>
        <a:p>
          <a:endParaRPr lang="en-US" sz="1000">
            <a:solidFill>
              <a:schemeClr val="tx1"/>
            </a:solidFill>
            <a:latin typeface="Calibri" panose="020F0502020204030204" pitchFamily="34" charset="0"/>
            <a:cs typeface="Calibri" panose="020F0502020204030204" pitchFamily="34" charset="0"/>
          </a:endParaRPr>
        </a:p>
      </dgm:t>
    </dgm:pt>
    <dgm:pt modelId="{8F00833B-EE4B-4D57-8EFB-2D092A85799A}">
      <dgm:prSet phldrT="[Text]" custT="1"/>
      <dgm:spPr/>
      <dgm:t>
        <a:bodyPr/>
        <a:lstStyle/>
        <a:p>
          <a:r>
            <a:rPr lang="en-US" sz="1000" b="1" i="0">
              <a:latin typeface="Calibri" panose="020F0502020204030204" pitchFamily="34" charset="0"/>
              <a:cs typeface="Calibri" panose="020F0502020204030204" pitchFamily="34" charset="0"/>
            </a:rPr>
            <a:t>Information sharing </a:t>
          </a:r>
          <a:endParaRPr lang="en-US" sz="1000" i="0" dirty="0">
            <a:latin typeface="Calibri" panose="020F0502020204030204" pitchFamily="34" charset="0"/>
            <a:cs typeface="Calibri" panose="020F0502020204030204" pitchFamily="34" charset="0"/>
          </a:endParaRPr>
        </a:p>
      </dgm:t>
    </dgm:pt>
    <dgm:pt modelId="{3574C58D-A43F-4FBB-88DD-5DB3DBC2687E}" type="parTrans" cxnId="{2249ADD4-5D0A-48BE-B3FD-271FA231C214}">
      <dgm:prSet/>
      <dgm:spPr/>
      <dgm:t>
        <a:bodyPr/>
        <a:lstStyle/>
        <a:p>
          <a:endParaRPr lang="en-US" sz="1000">
            <a:solidFill>
              <a:schemeClr val="tx1"/>
            </a:solidFill>
            <a:latin typeface="Calibri" panose="020F0502020204030204" pitchFamily="34" charset="0"/>
            <a:cs typeface="Calibri" panose="020F0502020204030204" pitchFamily="34" charset="0"/>
          </a:endParaRPr>
        </a:p>
      </dgm:t>
    </dgm:pt>
    <dgm:pt modelId="{58925ED1-70A7-4885-8BED-AC674D9E3580}" type="sibTrans" cxnId="{2249ADD4-5D0A-48BE-B3FD-271FA231C214}">
      <dgm:prSet/>
      <dgm:spPr/>
      <dgm:t>
        <a:bodyPr/>
        <a:lstStyle/>
        <a:p>
          <a:endParaRPr lang="en-US" sz="1000">
            <a:solidFill>
              <a:schemeClr val="tx1"/>
            </a:solidFill>
            <a:latin typeface="Calibri" panose="020F0502020204030204" pitchFamily="34" charset="0"/>
            <a:cs typeface="Calibri" panose="020F0502020204030204" pitchFamily="34" charset="0"/>
          </a:endParaRPr>
        </a:p>
      </dgm:t>
    </dgm:pt>
    <dgm:pt modelId="{0B8F6C1F-A39F-4FEC-B685-A8626C30A8A1}">
      <dgm:prSet phldrT="[Text]" custT="1"/>
      <dgm:spPr/>
      <dgm:t>
        <a:bodyPr/>
        <a:lstStyle/>
        <a:p>
          <a:r>
            <a:rPr lang="en-US" sz="1000">
              <a:latin typeface="Calibri" panose="020F0502020204030204" pitchFamily="34" charset="0"/>
              <a:cs typeface="Calibri" panose="020F0502020204030204" pitchFamily="34" charset="0"/>
            </a:rPr>
            <a:t>High-Level Cybersecurity Simulations </a:t>
          </a:r>
          <a:endParaRPr lang="en-US" sz="1000" dirty="0">
            <a:latin typeface="Calibri" panose="020F0502020204030204" pitchFamily="34" charset="0"/>
            <a:cs typeface="Calibri" panose="020F0502020204030204" pitchFamily="34" charset="0"/>
          </a:endParaRPr>
        </a:p>
      </dgm:t>
    </dgm:pt>
    <dgm:pt modelId="{86B3D86F-0F9E-4D0B-9EDA-67BCB68D5D43}" type="parTrans" cxnId="{88CBCC44-CAD3-4375-9DA3-00C0DBF93BFF}">
      <dgm:prSet/>
      <dgm:spPr/>
      <dgm:t>
        <a:bodyPr/>
        <a:lstStyle/>
        <a:p>
          <a:endParaRPr lang="en-US" sz="1000">
            <a:solidFill>
              <a:schemeClr val="tx1"/>
            </a:solidFill>
            <a:latin typeface="Calibri" panose="020F0502020204030204" pitchFamily="34" charset="0"/>
            <a:cs typeface="Calibri" panose="020F0502020204030204" pitchFamily="34" charset="0"/>
          </a:endParaRPr>
        </a:p>
      </dgm:t>
    </dgm:pt>
    <dgm:pt modelId="{9D25F405-2AF2-46A2-A518-243C6C8F1BEA}" type="sibTrans" cxnId="{88CBCC44-CAD3-4375-9DA3-00C0DBF93BFF}">
      <dgm:prSet/>
      <dgm:spPr/>
      <dgm:t>
        <a:bodyPr/>
        <a:lstStyle/>
        <a:p>
          <a:endParaRPr lang="en-US" sz="1000">
            <a:solidFill>
              <a:schemeClr val="tx1"/>
            </a:solidFill>
            <a:latin typeface="Calibri" panose="020F0502020204030204" pitchFamily="34" charset="0"/>
            <a:cs typeface="Calibri" panose="020F0502020204030204" pitchFamily="34" charset="0"/>
          </a:endParaRPr>
        </a:p>
      </dgm:t>
    </dgm:pt>
    <dgm:pt modelId="{A89A794B-BF36-4B70-9FF7-DC4218BC2FFF}">
      <dgm:prSet phldrT="[Text]" custT="1"/>
      <dgm:spPr/>
      <dgm:t>
        <a:bodyPr/>
        <a:lstStyle/>
        <a:p>
          <a:r>
            <a:rPr lang="en-US" sz="1000">
              <a:latin typeface="Calibri" panose="020F0502020204030204" pitchFamily="34" charset="0"/>
              <a:cs typeface="Calibri" panose="020F0502020204030204" pitchFamily="34" charset="0"/>
            </a:rPr>
            <a:t>Partnership</a:t>
          </a:r>
        </a:p>
        <a:p>
          <a:r>
            <a:rPr lang="en-US" sz="1000">
              <a:latin typeface="Calibri" panose="020F0502020204030204" pitchFamily="34" charset="0"/>
              <a:cs typeface="Calibri" panose="020F0502020204030204" pitchFamily="34" charset="0"/>
            </a:rPr>
            <a:t>Development</a:t>
          </a:r>
          <a:endParaRPr lang="en-US" sz="1000" dirty="0">
            <a:latin typeface="Calibri" panose="020F0502020204030204" pitchFamily="34" charset="0"/>
            <a:cs typeface="Calibri" panose="020F0502020204030204" pitchFamily="34" charset="0"/>
          </a:endParaRPr>
        </a:p>
      </dgm:t>
    </dgm:pt>
    <dgm:pt modelId="{550A122C-A28B-49B1-A5F7-46A94EDAA002}" type="parTrans" cxnId="{388830A6-9B03-404B-BA6C-AF8CD8B08EBF}">
      <dgm:prSet/>
      <dgm:spPr/>
      <dgm:t>
        <a:bodyPr/>
        <a:lstStyle/>
        <a:p>
          <a:endParaRPr lang="en-US" sz="1000">
            <a:solidFill>
              <a:schemeClr val="tx1"/>
            </a:solidFill>
            <a:latin typeface="Calibri" panose="020F0502020204030204" pitchFamily="34" charset="0"/>
            <a:cs typeface="Calibri" panose="020F0502020204030204" pitchFamily="34" charset="0"/>
          </a:endParaRPr>
        </a:p>
      </dgm:t>
    </dgm:pt>
    <dgm:pt modelId="{E01B8DBF-2558-4D56-AF9C-8DC43B440EC4}" type="sibTrans" cxnId="{388830A6-9B03-404B-BA6C-AF8CD8B08EBF}">
      <dgm:prSet/>
      <dgm:spPr/>
      <dgm:t>
        <a:bodyPr/>
        <a:lstStyle/>
        <a:p>
          <a:endParaRPr lang="en-US" sz="1000">
            <a:solidFill>
              <a:schemeClr val="tx1"/>
            </a:solidFill>
            <a:latin typeface="Calibri" panose="020F0502020204030204" pitchFamily="34" charset="0"/>
            <a:cs typeface="Calibri" panose="020F0502020204030204" pitchFamily="34" charset="0"/>
          </a:endParaRPr>
        </a:p>
      </dgm:t>
    </dgm:pt>
    <dgm:pt modelId="{55A23410-C1B2-4101-806D-32B72DE56670}">
      <dgm:prSet phldrT="[Text]" custT="1"/>
      <dgm:spPr/>
      <dgm:t>
        <a:bodyPr/>
        <a:lstStyle/>
        <a:p>
          <a:r>
            <a:rPr lang="en-US" sz="1000">
              <a:latin typeface="Calibri" panose="020F0502020204030204" pitchFamily="34" charset="0"/>
              <a:cs typeface="Calibri" panose="020F0502020204030204" pitchFamily="34" charset="0"/>
            </a:rPr>
            <a:t>Critical Infrastructure Protection Assistance</a:t>
          </a:r>
          <a:endParaRPr lang="en-US" sz="1000" dirty="0">
            <a:latin typeface="Calibri" panose="020F0502020204030204" pitchFamily="34" charset="0"/>
            <a:cs typeface="Calibri" panose="020F0502020204030204" pitchFamily="34" charset="0"/>
          </a:endParaRPr>
        </a:p>
      </dgm:t>
    </dgm:pt>
    <dgm:pt modelId="{2C6F0234-5F62-456C-A10B-256111822CB3}" type="parTrans" cxnId="{AD03A350-C5F0-40A8-B585-A7911FD65831}">
      <dgm:prSet/>
      <dgm:spPr/>
      <dgm:t>
        <a:bodyPr/>
        <a:lstStyle/>
        <a:p>
          <a:endParaRPr lang="en-US" sz="1000">
            <a:solidFill>
              <a:schemeClr val="tx1"/>
            </a:solidFill>
            <a:latin typeface="Calibri" panose="020F0502020204030204" pitchFamily="34" charset="0"/>
            <a:cs typeface="Calibri" panose="020F0502020204030204" pitchFamily="34" charset="0"/>
          </a:endParaRPr>
        </a:p>
      </dgm:t>
    </dgm:pt>
    <dgm:pt modelId="{1B3BF1EF-A7E4-4532-9D3D-0036657A983A}" type="sibTrans" cxnId="{AD03A350-C5F0-40A8-B585-A7911FD65831}">
      <dgm:prSet/>
      <dgm:spPr/>
      <dgm:t>
        <a:bodyPr/>
        <a:lstStyle/>
        <a:p>
          <a:endParaRPr lang="en-US" sz="1000">
            <a:solidFill>
              <a:schemeClr val="tx1"/>
            </a:solidFill>
            <a:latin typeface="Calibri" panose="020F0502020204030204" pitchFamily="34" charset="0"/>
            <a:cs typeface="Calibri" panose="020F0502020204030204" pitchFamily="34" charset="0"/>
          </a:endParaRPr>
        </a:p>
      </dgm:t>
    </dgm:pt>
    <dgm:pt modelId="{CB1351C5-6BA2-48E2-9DB4-68F19DA73C1C}">
      <dgm:prSet phldrT="[Text]" custT="1"/>
      <dgm:spPr/>
      <dgm:t>
        <a:bodyPr/>
        <a:lstStyle/>
        <a:p>
          <a:r>
            <a:rPr lang="en-US" sz="1000">
              <a:latin typeface="Calibri" panose="020F0502020204030204" pitchFamily="34" charset="0"/>
              <a:cs typeface="Calibri" panose="020F0502020204030204" pitchFamily="34" charset="0"/>
            </a:rPr>
            <a:t>Technical Assistance</a:t>
          </a:r>
          <a:endParaRPr lang="en-US" sz="1000" dirty="0">
            <a:latin typeface="Calibri" panose="020F0502020204030204" pitchFamily="34" charset="0"/>
            <a:cs typeface="Calibri" panose="020F0502020204030204" pitchFamily="34" charset="0"/>
          </a:endParaRPr>
        </a:p>
      </dgm:t>
    </dgm:pt>
    <dgm:pt modelId="{A0017E69-1364-4540-B38D-FF806FDD1807}" type="parTrans" cxnId="{6AB522A4-B08C-444B-B27C-B77475F426B1}">
      <dgm:prSet/>
      <dgm:spPr/>
      <dgm:t>
        <a:bodyPr/>
        <a:lstStyle/>
        <a:p>
          <a:endParaRPr lang="en-US" sz="1000">
            <a:solidFill>
              <a:schemeClr val="tx1"/>
            </a:solidFill>
            <a:latin typeface="Calibri" panose="020F0502020204030204" pitchFamily="34" charset="0"/>
            <a:cs typeface="Calibri" panose="020F0502020204030204" pitchFamily="34" charset="0"/>
          </a:endParaRPr>
        </a:p>
      </dgm:t>
    </dgm:pt>
    <dgm:pt modelId="{079444FD-03DD-4A37-B8C6-DD0583E8AEB1}" type="sibTrans" cxnId="{6AB522A4-B08C-444B-B27C-B77475F426B1}">
      <dgm:prSet/>
      <dgm:spPr/>
      <dgm:t>
        <a:bodyPr/>
        <a:lstStyle/>
        <a:p>
          <a:endParaRPr lang="en-US" sz="1000">
            <a:solidFill>
              <a:schemeClr val="tx1"/>
            </a:solidFill>
            <a:latin typeface="Calibri" panose="020F0502020204030204" pitchFamily="34" charset="0"/>
            <a:cs typeface="Calibri" panose="020F0502020204030204" pitchFamily="34" charset="0"/>
          </a:endParaRPr>
        </a:p>
      </dgm:t>
    </dgm:pt>
    <dgm:pt modelId="{062B8F87-51E7-4273-81EA-A5612AC00C8B}">
      <dgm:prSet phldrT="[Text]" custT="1"/>
      <dgm:spPr/>
      <dgm:t>
        <a:bodyPr/>
        <a:lstStyle/>
        <a:p>
          <a:r>
            <a:rPr lang="fr-CH" altLang="en-US" sz="1000">
              <a:latin typeface="Calibri" panose="020F0502020204030204" pitchFamily="34" charset="0"/>
              <a:cs typeface="Calibri" panose="020F0502020204030204" pitchFamily="34" charset="0"/>
            </a:rPr>
            <a:t>CIRT </a:t>
          </a:r>
          <a:r>
            <a:rPr lang="en-US" altLang="en-US" sz="1000">
              <a:latin typeface="Calibri" panose="020F0502020204030204" pitchFamily="34" charset="0"/>
              <a:cs typeface="Calibri" panose="020F0502020204030204" pitchFamily="34" charset="0"/>
            </a:rPr>
            <a:t>Establishment</a:t>
          </a:r>
          <a:endParaRPr lang="en-US" sz="1000" dirty="0">
            <a:latin typeface="Calibri" panose="020F0502020204030204" pitchFamily="34" charset="0"/>
            <a:cs typeface="Calibri" panose="020F0502020204030204" pitchFamily="34" charset="0"/>
          </a:endParaRPr>
        </a:p>
      </dgm:t>
    </dgm:pt>
    <dgm:pt modelId="{5DBD5A1F-CF26-4D0B-9DC1-3E164AC68056}" type="parTrans" cxnId="{89E8BDD1-D264-4DED-9FBA-6E042BF9D65C}">
      <dgm:prSet/>
      <dgm:spPr/>
      <dgm:t>
        <a:bodyPr/>
        <a:lstStyle/>
        <a:p>
          <a:endParaRPr lang="en-US" sz="1000">
            <a:solidFill>
              <a:schemeClr val="tx1"/>
            </a:solidFill>
            <a:latin typeface="Calibri" panose="020F0502020204030204" pitchFamily="34" charset="0"/>
            <a:cs typeface="Calibri" panose="020F0502020204030204" pitchFamily="34" charset="0"/>
          </a:endParaRPr>
        </a:p>
      </dgm:t>
    </dgm:pt>
    <dgm:pt modelId="{F9B6284B-965B-4D29-AB75-EA488AB5540A}" type="sibTrans" cxnId="{89E8BDD1-D264-4DED-9FBA-6E042BF9D65C}">
      <dgm:prSet/>
      <dgm:spPr/>
      <dgm:t>
        <a:bodyPr/>
        <a:lstStyle/>
        <a:p>
          <a:endParaRPr lang="en-US" sz="1000">
            <a:solidFill>
              <a:schemeClr val="tx1"/>
            </a:solidFill>
            <a:latin typeface="Calibri" panose="020F0502020204030204" pitchFamily="34" charset="0"/>
            <a:cs typeface="Calibri" panose="020F0502020204030204" pitchFamily="34" charset="0"/>
          </a:endParaRPr>
        </a:p>
      </dgm:t>
    </dgm:pt>
    <dgm:pt modelId="{C2F63372-0F85-4DC9-9954-DFE7ADB757FA}">
      <dgm:prSet phldrT="[Text]" custT="1"/>
      <dgm:spPr/>
      <dgm:t>
        <a:bodyPr/>
        <a:lstStyle/>
        <a:p>
          <a:r>
            <a:rPr lang="fr-CH" altLang="en-US" sz="1000">
              <a:latin typeface="Calibri" panose="020F0502020204030204" pitchFamily="34" charset="0"/>
              <a:cs typeface="Calibri" panose="020F0502020204030204" pitchFamily="34" charset="0"/>
            </a:rPr>
            <a:t>CIRT </a:t>
          </a:r>
          <a:r>
            <a:rPr lang="en-US" altLang="en-US" sz="1000">
              <a:latin typeface="Calibri" panose="020F0502020204030204" pitchFamily="34" charset="0"/>
              <a:cs typeface="Calibri" panose="020F0502020204030204" pitchFamily="34" charset="0"/>
            </a:rPr>
            <a:t>Enhancement</a:t>
          </a:r>
          <a:endParaRPr lang="en-US" sz="1000" dirty="0">
            <a:latin typeface="Calibri" panose="020F0502020204030204" pitchFamily="34" charset="0"/>
            <a:cs typeface="Calibri" panose="020F0502020204030204" pitchFamily="34" charset="0"/>
          </a:endParaRPr>
        </a:p>
      </dgm:t>
    </dgm:pt>
    <dgm:pt modelId="{27EE5ED9-BF97-4B45-9FB2-C9ECBEF2EB4C}" type="parTrans" cxnId="{F347652A-822D-46F2-8AB9-C0C77191ADA6}">
      <dgm:prSet/>
      <dgm:spPr/>
      <dgm:t>
        <a:bodyPr/>
        <a:lstStyle/>
        <a:p>
          <a:endParaRPr lang="en-US" sz="1000">
            <a:solidFill>
              <a:schemeClr val="tx1"/>
            </a:solidFill>
            <a:latin typeface="Calibri" panose="020F0502020204030204" pitchFamily="34" charset="0"/>
            <a:cs typeface="Calibri" panose="020F0502020204030204" pitchFamily="34" charset="0"/>
          </a:endParaRPr>
        </a:p>
      </dgm:t>
    </dgm:pt>
    <dgm:pt modelId="{1A5D7A87-770A-4015-9D79-59D2A7054AAB}" type="sibTrans" cxnId="{F347652A-822D-46F2-8AB9-C0C77191ADA6}">
      <dgm:prSet/>
      <dgm:spPr/>
      <dgm:t>
        <a:bodyPr/>
        <a:lstStyle/>
        <a:p>
          <a:endParaRPr lang="en-US" sz="1000">
            <a:solidFill>
              <a:schemeClr val="tx1"/>
            </a:solidFill>
            <a:latin typeface="Calibri" panose="020F0502020204030204" pitchFamily="34" charset="0"/>
            <a:cs typeface="Calibri" panose="020F0502020204030204" pitchFamily="34" charset="0"/>
          </a:endParaRPr>
        </a:p>
      </dgm:t>
    </dgm:pt>
    <dgm:pt modelId="{C514BD54-96BB-4175-BE75-89A0D8D1BFDD}">
      <dgm:prSet phldrT="[Text]" custT="1"/>
      <dgm:spPr/>
      <dgm:t>
        <a:bodyPr/>
        <a:lstStyle/>
        <a:p>
          <a:r>
            <a:rPr lang="en-US" sz="1000" b="1" i="0" dirty="0">
              <a:latin typeface="Calibri" panose="020F0502020204030204" pitchFamily="34" charset="0"/>
              <a:cs typeface="Calibri" panose="020F0502020204030204" pitchFamily="34" charset="0"/>
            </a:rPr>
            <a:t>Human Capacity Development</a:t>
          </a:r>
          <a:endParaRPr lang="en-US" sz="1000" i="0" dirty="0">
            <a:latin typeface="Calibri" panose="020F0502020204030204" pitchFamily="34" charset="0"/>
            <a:cs typeface="Calibri" panose="020F0502020204030204" pitchFamily="34" charset="0"/>
          </a:endParaRPr>
        </a:p>
      </dgm:t>
    </dgm:pt>
    <dgm:pt modelId="{DD3C7444-46DA-415C-9A9A-551904583BE3}" type="parTrans" cxnId="{4B18D69F-6512-4B1B-A3CF-62515BD52040}">
      <dgm:prSet/>
      <dgm:spPr/>
      <dgm:t>
        <a:bodyPr/>
        <a:lstStyle/>
        <a:p>
          <a:endParaRPr lang="en-GB" sz="1000"/>
        </a:p>
      </dgm:t>
    </dgm:pt>
    <dgm:pt modelId="{56598A9B-AF6B-473D-94E3-775965308736}" type="sibTrans" cxnId="{4B18D69F-6512-4B1B-A3CF-62515BD52040}">
      <dgm:prSet/>
      <dgm:spPr/>
      <dgm:t>
        <a:bodyPr/>
        <a:lstStyle/>
        <a:p>
          <a:endParaRPr lang="en-GB" sz="1000"/>
        </a:p>
      </dgm:t>
    </dgm:pt>
    <dgm:pt modelId="{80B32DAC-F88E-4882-A716-7D63F73A780A}">
      <dgm:prSet phldrT="[Text]" custT="1"/>
      <dgm:spPr/>
      <dgm:t>
        <a:bodyPr/>
        <a:lstStyle/>
        <a:p>
          <a:r>
            <a:rPr lang="en-US" sz="1000" dirty="0">
              <a:latin typeface="Calibri" panose="020F0502020204030204" pitchFamily="34" charset="0"/>
              <a:cs typeface="Calibri" panose="020F0502020204030204" pitchFamily="34" charset="0"/>
            </a:rPr>
            <a:t>Curricula and Training Programs </a:t>
          </a:r>
        </a:p>
      </dgm:t>
    </dgm:pt>
    <dgm:pt modelId="{9213B0DF-593E-4EDA-9B39-B58F5753EB2E}" type="parTrans" cxnId="{FA700549-2742-4EEB-9991-C8CEC8C1A414}">
      <dgm:prSet/>
      <dgm:spPr/>
      <dgm:t>
        <a:bodyPr/>
        <a:lstStyle/>
        <a:p>
          <a:endParaRPr lang="en-GB" sz="1000"/>
        </a:p>
      </dgm:t>
    </dgm:pt>
    <dgm:pt modelId="{9598A16A-49D7-42CD-BE68-9CEE58754819}" type="sibTrans" cxnId="{FA700549-2742-4EEB-9991-C8CEC8C1A414}">
      <dgm:prSet/>
      <dgm:spPr/>
      <dgm:t>
        <a:bodyPr/>
        <a:lstStyle/>
        <a:p>
          <a:endParaRPr lang="en-GB" sz="1000"/>
        </a:p>
      </dgm:t>
    </dgm:pt>
    <dgm:pt modelId="{01F3E820-988D-4DE0-B6AE-8FE5F27F2FB6}">
      <dgm:prSet phldrT="[Text]" custT="1"/>
      <dgm:spPr/>
      <dgm:t>
        <a:bodyPr/>
        <a:lstStyle/>
        <a:p>
          <a:r>
            <a:rPr lang="en-US" sz="1000" dirty="0">
              <a:latin typeface="Calibri" panose="020F0502020204030204" pitchFamily="34" charset="0"/>
              <a:cs typeface="Calibri" panose="020F0502020204030204" pitchFamily="34" charset="0"/>
            </a:rPr>
            <a:t>Bespoke Training</a:t>
          </a:r>
        </a:p>
      </dgm:t>
    </dgm:pt>
    <dgm:pt modelId="{CCAE746E-8695-4822-8C98-537583C5BBED}" type="parTrans" cxnId="{218872BE-AF73-4DA1-B30A-979EBDC697D6}">
      <dgm:prSet/>
      <dgm:spPr/>
      <dgm:t>
        <a:bodyPr/>
        <a:lstStyle/>
        <a:p>
          <a:endParaRPr lang="en-GB" sz="1000"/>
        </a:p>
      </dgm:t>
    </dgm:pt>
    <dgm:pt modelId="{6B49DE2E-E23A-404E-AC64-300E6E81F8CA}" type="sibTrans" cxnId="{218872BE-AF73-4DA1-B30A-979EBDC697D6}">
      <dgm:prSet/>
      <dgm:spPr/>
      <dgm:t>
        <a:bodyPr/>
        <a:lstStyle/>
        <a:p>
          <a:endParaRPr lang="en-GB" sz="1000"/>
        </a:p>
      </dgm:t>
    </dgm:pt>
    <dgm:pt modelId="{67CCEE0C-183E-41B7-840F-29EAE1A00D09}">
      <dgm:prSet phldrT="[Text]" custT="1"/>
      <dgm:spPr/>
      <dgm:t>
        <a:bodyPr/>
        <a:lstStyle/>
        <a:p>
          <a:r>
            <a:rPr lang="en-US" sz="1000" b="1" i="0" dirty="0">
              <a:latin typeface="Calibri" panose="020F0502020204030204" pitchFamily="34" charset="0"/>
              <a:cs typeface="Calibri" panose="020F0502020204030204" pitchFamily="34" charset="0"/>
            </a:rPr>
            <a:t>Institutional Capacity Development</a:t>
          </a:r>
          <a:endParaRPr lang="en-US" sz="1000" i="0" dirty="0">
            <a:latin typeface="Calibri" panose="020F0502020204030204" pitchFamily="34" charset="0"/>
            <a:cs typeface="Calibri" panose="020F0502020204030204" pitchFamily="34" charset="0"/>
          </a:endParaRPr>
        </a:p>
      </dgm:t>
    </dgm:pt>
    <dgm:pt modelId="{64C4A657-80BC-4B75-9440-1039D8FE1AD9}" type="parTrans" cxnId="{BF75A9FD-6F7D-45BD-AD0B-918A8216DB7E}">
      <dgm:prSet/>
      <dgm:spPr/>
      <dgm:t>
        <a:bodyPr/>
        <a:lstStyle/>
        <a:p>
          <a:endParaRPr lang="en-GB" sz="1000"/>
        </a:p>
      </dgm:t>
    </dgm:pt>
    <dgm:pt modelId="{F9EAB3F1-BC6A-4CAA-A02E-9E948427173E}" type="sibTrans" cxnId="{BF75A9FD-6F7D-45BD-AD0B-918A8216DB7E}">
      <dgm:prSet/>
      <dgm:spPr/>
      <dgm:t>
        <a:bodyPr/>
        <a:lstStyle/>
        <a:p>
          <a:endParaRPr lang="en-GB" sz="1000"/>
        </a:p>
      </dgm:t>
    </dgm:pt>
    <dgm:pt modelId="{0A134749-40E7-49E1-B035-83A3D6564A92}">
      <dgm:prSet phldrT="[Text]" custT="1"/>
      <dgm:spPr/>
      <dgm:t>
        <a:bodyPr/>
        <a:lstStyle/>
        <a:p>
          <a:r>
            <a:rPr lang="en-US" altLang="en-US" sz="1000" dirty="0">
              <a:latin typeface="Calibri" panose="020F0502020204030204" pitchFamily="34" charset="0"/>
              <a:cs typeface="Calibri" panose="020F0502020204030204" pitchFamily="34" charset="0"/>
            </a:rPr>
            <a:t>Regional </a:t>
          </a:r>
          <a:r>
            <a:rPr lang="en-US" altLang="en-US" sz="1000" dirty="0" err="1">
              <a:latin typeface="Calibri" panose="020F0502020204030204" pitchFamily="34" charset="0"/>
              <a:cs typeface="Calibri" panose="020F0502020204030204" pitchFamily="34" charset="0"/>
            </a:rPr>
            <a:t>Cyberdrills</a:t>
          </a:r>
          <a:endParaRPr lang="en-US" sz="1000" dirty="0">
            <a:latin typeface="Calibri" panose="020F0502020204030204" pitchFamily="34" charset="0"/>
            <a:cs typeface="Calibri" panose="020F0502020204030204" pitchFamily="34" charset="0"/>
          </a:endParaRPr>
        </a:p>
      </dgm:t>
    </dgm:pt>
    <dgm:pt modelId="{B4BF68C7-946D-4F9F-8ADC-5A359603AD78}" type="parTrans" cxnId="{BC1EE91B-859C-49B3-A72E-E648BC6CEB0B}">
      <dgm:prSet/>
      <dgm:spPr/>
      <dgm:t>
        <a:bodyPr/>
        <a:lstStyle/>
        <a:p>
          <a:endParaRPr lang="en-GB" sz="1000"/>
        </a:p>
      </dgm:t>
    </dgm:pt>
    <dgm:pt modelId="{4FDA5D89-941A-476A-9F91-974A49D9BD35}" type="sibTrans" cxnId="{BC1EE91B-859C-49B3-A72E-E648BC6CEB0B}">
      <dgm:prSet/>
      <dgm:spPr/>
      <dgm:t>
        <a:bodyPr/>
        <a:lstStyle/>
        <a:p>
          <a:endParaRPr lang="en-GB" sz="1000"/>
        </a:p>
      </dgm:t>
    </dgm:pt>
    <dgm:pt modelId="{E8E1885D-172C-4886-A27B-60CB15018406}">
      <dgm:prSet phldrT="[Text]" custT="1"/>
      <dgm:spPr/>
      <dgm:t>
        <a:bodyPr/>
        <a:lstStyle/>
        <a:p>
          <a:r>
            <a:rPr lang="fr-CH" altLang="en-US" sz="1000" dirty="0">
              <a:latin typeface="Calibri" panose="020F0502020204030204" pitchFamily="34" charset="0"/>
              <a:cs typeface="Calibri" panose="020F0502020204030204" pitchFamily="34" charset="0"/>
            </a:rPr>
            <a:t>National </a:t>
          </a:r>
          <a:r>
            <a:rPr lang="fr-CH" altLang="en-US" sz="1000" dirty="0" err="1">
              <a:latin typeface="Calibri" panose="020F0502020204030204" pitchFamily="34" charset="0"/>
              <a:cs typeface="Calibri" panose="020F0502020204030204" pitchFamily="34" charset="0"/>
            </a:rPr>
            <a:t>Cyberdrills</a:t>
          </a:r>
          <a:endParaRPr lang="en-US" sz="1000" dirty="0">
            <a:latin typeface="Calibri" panose="020F0502020204030204" pitchFamily="34" charset="0"/>
            <a:cs typeface="Calibri" panose="020F0502020204030204" pitchFamily="34" charset="0"/>
          </a:endParaRPr>
        </a:p>
      </dgm:t>
    </dgm:pt>
    <dgm:pt modelId="{56ED1493-EDDA-44FA-8CE2-D48AEA5FCF9A}" type="parTrans" cxnId="{619D0BF1-7F85-4BA7-A892-132DFA929DB6}">
      <dgm:prSet/>
      <dgm:spPr/>
      <dgm:t>
        <a:bodyPr/>
        <a:lstStyle/>
        <a:p>
          <a:endParaRPr lang="en-GB" sz="1000"/>
        </a:p>
      </dgm:t>
    </dgm:pt>
    <dgm:pt modelId="{A4085E16-971E-46C7-ADB1-ACC45F7E0E29}" type="sibTrans" cxnId="{619D0BF1-7F85-4BA7-A892-132DFA929DB6}">
      <dgm:prSet/>
      <dgm:spPr/>
      <dgm:t>
        <a:bodyPr/>
        <a:lstStyle/>
        <a:p>
          <a:endParaRPr lang="en-GB" sz="1000"/>
        </a:p>
      </dgm:t>
    </dgm:pt>
    <dgm:pt modelId="{634FC46F-43BF-40EC-AC29-C746EB02A4B0}">
      <dgm:prSet phldrT="[Text]" custT="1"/>
      <dgm:spPr/>
      <dgm:t>
        <a:bodyPr/>
        <a:lstStyle/>
        <a:p>
          <a:r>
            <a:rPr lang="en-US" altLang="en-US" sz="1000" dirty="0">
              <a:latin typeface="Calibri" panose="020F0502020204030204" pitchFamily="34" charset="0"/>
              <a:cs typeface="Calibri" panose="020F0502020204030204" pitchFamily="34" charset="0"/>
            </a:rPr>
            <a:t>Good Practices </a:t>
          </a:r>
        </a:p>
        <a:p>
          <a:r>
            <a:rPr lang="en-US" altLang="en-US" sz="1000" dirty="0">
              <a:latin typeface="Calibri" panose="020F0502020204030204" pitchFamily="34" charset="0"/>
              <a:cs typeface="Calibri" panose="020F0502020204030204" pitchFamily="34" charset="0"/>
            </a:rPr>
            <a:t>Study Groups</a:t>
          </a:r>
          <a:endParaRPr lang="en-US" sz="1000" dirty="0">
            <a:latin typeface="Calibri" panose="020F0502020204030204" pitchFamily="34" charset="0"/>
            <a:cs typeface="Calibri" panose="020F0502020204030204" pitchFamily="34" charset="0"/>
          </a:endParaRPr>
        </a:p>
      </dgm:t>
    </dgm:pt>
    <dgm:pt modelId="{F512D43D-0D5B-401B-800C-3F87B482459D}" type="parTrans" cxnId="{FA560578-4CA9-40DA-AF84-DA372B79F902}">
      <dgm:prSet/>
      <dgm:spPr/>
      <dgm:t>
        <a:bodyPr/>
        <a:lstStyle/>
        <a:p>
          <a:endParaRPr lang="en-GB" sz="1000"/>
        </a:p>
      </dgm:t>
    </dgm:pt>
    <dgm:pt modelId="{3EF95EA8-34FE-4B7C-96C5-EA4860B551AE}" type="sibTrans" cxnId="{FA560578-4CA9-40DA-AF84-DA372B79F902}">
      <dgm:prSet/>
      <dgm:spPr/>
      <dgm:t>
        <a:bodyPr/>
        <a:lstStyle/>
        <a:p>
          <a:endParaRPr lang="en-GB" sz="1000"/>
        </a:p>
      </dgm:t>
    </dgm:pt>
    <dgm:pt modelId="{3461CD79-7DCF-4C3E-A369-9BFF41E7C1FD}">
      <dgm:prSet phldrT="[Text]" custT="1"/>
      <dgm:spPr/>
      <dgm:t>
        <a:bodyPr/>
        <a:lstStyle/>
        <a:p>
          <a:r>
            <a:rPr lang="en-US" altLang="en-US" sz="1000" dirty="0">
              <a:latin typeface="Calibri" panose="020F0502020204030204" pitchFamily="34" charset="0"/>
              <a:cs typeface="Calibri" panose="020F0502020204030204" pitchFamily="34" charset="0"/>
            </a:rPr>
            <a:t>Information Exchange Tools and Techniques</a:t>
          </a:r>
        </a:p>
      </dgm:t>
    </dgm:pt>
    <dgm:pt modelId="{A4704874-F4F5-4A45-931B-46478632E92D}" type="parTrans" cxnId="{B8778E74-D0DD-4DE4-B2CA-E24D1627EB74}">
      <dgm:prSet/>
      <dgm:spPr/>
      <dgm:t>
        <a:bodyPr/>
        <a:lstStyle/>
        <a:p>
          <a:endParaRPr lang="en-GB" sz="1000"/>
        </a:p>
      </dgm:t>
    </dgm:pt>
    <dgm:pt modelId="{21903B96-2F3B-4920-85CD-9D1011199C9F}" type="sibTrans" cxnId="{B8778E74-D0DD-4DE4-B2CA-E24D1627EB74}">
      <dgm:prSet/>
      <dgm:spPr/>
      <dgm:t>
        <a:bodyPr/>
        <a:lstStyle/>
        <a:p>
          <a:endParaRPr lang="en-GB" sz="1000"/>
        </a:p>
      </dgm:t>
    </dgm:pt>
    <dgm:pt modelId="{991000AF-DAB4-4EDA-A920-81F7FC17C06A}">
      <dgm:prSet phldrT="[Text]" custT="1"/>
      <dgm:spPr/>
      <dgm:t>
        <a:bodyPr/>
        <a:lstStyle/>
        <a:p>
          <a:r>
            <a:rPr lang="en-US" altLang="en-US" sz="1000" dirty="0">
              <a:latin typeface="Calibri" panose="020F0502020204030204" pitchFamily="34" charset="0"/>
              <a:cs typeface="Calibri" panose="020F0502020204030204" pitchFamily="34" charset="0"/>
            </a:rPr>
            <a:t>Publications</a:t>
          </a:r>
        </a:p>
      </dgm:t>
    </dgm:pt>
    <dgm:pt modelId="{F0687313-6A08-4715-8EA1-7A4B4FB7ACFD}" type="parTrans" cxnId="{71370922-4879-48B1-A088-7D82CF5AACD4}">
      <dgm:prSet/>
      <dgm:spPr/>
      <dgm:t>
        <a:bodyPr/>
        <a:lstStyle/>
        <a:p>
          <a:endParaRPr lang="en-GB" sz="1000"/>
        </a:p>
      </dgm:t>
    </dgm:pt>
    <dgm:pt modelId="{9F4FE6E0-344E-4A2D-A298-ED45D5A68B4A}" type="sibTrans" cxnId="{71370922-4879-48B1-A088-7D82CF5AACD4}">
      <dgm:prSet/>
      <dgm:spPr/>
      <dgm:t>
        <a:bodyPr/>
        <a:lstStyle/>
        <a:p>
          <a:endParaRPr lang="en-GB" sz="1000"/>
        </a:p>
      </dgm:t>
    </dgm:pt>
    <dgm:pt modelId="{BBC8822F-16D9-4DA7-B1F3-09D870829747}">
      <dgm:prSet phldrT="[Text]" custT="1"/>
      <dgm:spPr/>
      <dgm:t>
        <a:bodyPr/>
        <a:lstStyle/>
        <a:p>
          <a:r>
            <a:rPr lang="en-US" altLang="en-US" sz="1000" dirty="0">
              <a:latin typeface="Calibri" panose="020F0502020204030204" pitchFamily="34" charset="0"/>
              <a:cs typeface="Calibri" panose="020F0502020204030204" pitchFamily="34" charset="0"/>
            </a:rPr>
            <a:t>ITU News Platform</a:t>
          </a:r>
        </a:p>
      </dgm:t>
    </dgm:pt>
    <dgm:pt modelId="{E6DE949B-F9CA-4F21-8F67-F202A5A7BD81}" type="parTrans" cxnId="{1E06479C-A517-4352-89CF-1FD993D0B746}">
      <dgm:prSet/>
      <dgm:spPr/>
      <dgm:t>
        <a:bodyPr/>
        <a:lstStyle/>
        <a:p>
          <a:endParaRPr lang="en-GB" sz="1000"/>
        </a:p>
      </dgm:t>
    </dgm:pt>
    <dgm:pt modelId="{AAAC6CBC-B33E-4ACD-A080-2BCEE4AC14A9}" type="sibTrans" cxnId="{1E06479C-A517-4352-89CF-1FD993D0B746}">
      <dgm:prSet/>
      <dgm:spPr/>
      <dgm:t>
        <a:bodyPr/>
        <a:lstStyle/>
        <a:p>
          <a:endParaRPr lang="en-GB" sz="1000"/>
        </a:p>
      </dgm:t>
    </dgm:pt>
    <dgm:pt modelId="{5570A3CE-25C3-4AD9-879B-FA6CD1EDAE81}" type="pres">
      <dgm:prSet presAssocID="{ED0B1F67-D12F-42AE-82A9-C937B36E3E80}" presName="diagram" presStyleCnt="0">
        <dgm:presLayoutVars>
          <dgm:chPref val="1"/>
          <dgm:dir/>
          <dgm:animOne val="branch"/>
          <dgm:animLvl val="lvl"/>
          <dgm:resizeHandles/>
        </dgm:presLayoutVars>
      </dgm:prSet>
      <dgm:spPr/>
      <dgm:t>
        <a:bodyPr/>
        <a:lstStyle/>
        <a:p>
          <a:endParaRPr lang="en-US"/>
        </a:p>
      </dgm:t>
    </dgm:pt>
    <dgm:pt modelId="{DAF72E58-F60B-4C7B-BB90-FAA95C75AAD4}" type="pres">
      <dgm:prSet presAssocID="{9BCE8FEB-50F8-4B3B-88E9-F81DEA5763B1}" presName="root" presStyleCnt="0"/>
      <dgm:spPr/>
    </dgm:pt>
    <dgm:pt modelId="{B075E87E-DC85-48F3-8153-CC132A4D0EC5}" type="pres">
      <dgm:prSet presAssocID="{9BCE8FEB-50F8-4B3B-88E9-F81DEA5763B1}" presName="rootComposite" presStyleCnt="0"/>
      <dgm:spPr/>
    </dgm:pt>
    <dgm:pt modelId="{78A64879-D3B3-4A3F-88C0-FCEEE811D244}" type="pres">
      <dgm:prSet presAssocID="{9BCE8FEB-50F8-4B3B-88E9-F81DEA5763B1}" presName="rootText" presStyleLbl="node1" presStyleIdx="0" presStyleCnt="6"/>
      <dgm:spPr/>
      <dgm:t>
        <a:bodyPr/>
        <a:lstStyle/>
        <a:p>
          <a:endParaRPr lang="en-US"/>
        </a:p>
      </dgm:t>
    </dgm:pt>
    <dgm:pt modelId="{E1132D86-744C-4C50-A3C9-0F1E451D7A73}" type="pres">
      <dgm:prSet presAssocID="{9BCE8FEB-50F8-4B3B-88E9-F81DEA5763B1}" presName="rootConnector" presStyleLbl="node1" presStyleIdx="0" presStyleCnt="6"/>
      <dgm:spPr/>
      <dgm:t>
        <a:bodyPr/>
        <a:lstStyle/>
        <a:p>
          <a:endParaRPr lang="en-US"/>
        </a:p>
      </dgm:t>
    </dgm:pt>
    <dgm:pt modelId="{D12946D8-FDB9-4631-A045-37F4D14E3864}" type="pres">
      <dgm:prSet presAssocID="{9BCE8FEB-50F8-4B3B-88E9-F81DEA5763B1}" presName="childShape" presStyleCnt="0"/>
      <dgm:spPr/>
    </dgm:pt>
    <dgm:pt modelId="{4A098260-B396-422A-B881-54AFC4A148EB}" type="pres">
      <dgm:prSet presAssocID="{B07EB5D8-01B5-4EED-821A-476D3D485DB4}" presName="Name13" presStyleLbl="parChTrans1D2" presStyleIdx="0" presStyleCnt="20"/>
      <dgm:spPr/>
      <dgm:t>
        <a:bodyPr/>
        <a:lstStyle/>
        <a:p>
          <a:endParaRPr lang="en-US"/>
        </a:p>
      </dgm:t>
    </dgm:pt>
    <dgm:pt modelId="{224065BE-B1F6-4B0B-874F-CFD48AD88AAA}" type="pres">
      <dgm:prSet presAssocID="{827489C6-4461-4CE2-B4F7-4AF18F62105A}" presName="childText" presStyleLbl="bgAcc1" presStyleIdx="0" presStyleCnt="20">
        <dgm:presLayoutVars>
          <dgm:bulletEnabled val="1"/>
        </dgm:presLayoutVars>
      </dgm:prSet>
      <dgm:spPr/>
      <dgm:t>
        <a:bodyPr/>
        <a:lstStyle/>
        <a:p>
          <a:endParaRPr lang="en-US"/>
        </a:p>
      </dgm:t>
    </dgm:pt>
    <dgm:pt modelId="{9F0F7067-43DF-48A3-BE90-19BA76AE9FCF}" type="pres">
      <dgm:prSet presAssocID="{47D35F7D-53CA-45B0-831A-50F4E648D7FB}" presName="Name13" presStyleLbl="parChTrans1D2" presStyleIdx="1" presStyleCnt="20"/>
      <dgm:spPr/>
      <dgm:t>
        <a:bodyPr/>
        <a:lstStyle/>
        <a:p>
          <a:endParaRPr lang="en-US"/>
        </a:p>
      </dgm:t>
    </dgm:pt>
    <dgm:pt modelId="{417F15A6-9479-46BE-B682-9A0FB3522844}" type="pres">
      <dgm:prSet presAssocID="{79576104-6555-41A2-9B3D-89DFE8E55C59}" presName="childText" presStyleLbl="bgAcc1" presStyleIdx="1" presStyleCnt="20">
        <dgm:presLayoutVars>
          <dgm:bulletEnabled val="1"/>
        </dgm:presLayoutVars>
      </dgm:prSet>
      <dgm:spPr/>
      <dgm:t>
        <a:bodyPr/>
        <a:lstStyle/>
        <a:p>
          <a:endParaRPr lang="en-US"/>
        </a:p>
      </dgm:t>
    </dgm:pt>
    <dgm:pt modelId="{2326C741-AC88-4736-815B-0ABDA4F42BA5}" type="pres">
      <dgm:prSet presAssocID="{86B3D86F-0F9E-4D0B-9EDA-67BCB68D5D43}" presName="Name13" presStyleLbl="parChTrans1D2" presStyleIdx="2" presStyleCnt="20"/>
      <dgm:spPr/>
      <dgm:t>
        <a:bodyPr/>
        <a:lstStyle/>
        <a:p>
          <a:endParaRPr lang="en-US"/>
        </a:p>
      </dgm:t>
    </dgm:pt>
    <dgm:pt modelId="{C0965A01-6388-4C85-B99A-F6546A1FF9C4}" type="pres">
      <dgm:prSet presAssocID="{0B8F6C1F-A39F-4FEC-B685-A8626C30A8A1}" presName="childText" presStyleLbl="bgAcc1" presStyleIdx="2" presStyleCnt="20">
        <dgm:presLayoutVars>
          <dgm:bulletEnabled val="1"/>
        </dgm:presLayoutVars>
      </dgm:prSet>
      <dgm:spPr/>
      <dgm:t>
        <a:bodyPr/>
        <a:lstStyle/>
        <a:p>
          <a:endParaRPr lang="en-US"/>
        </a:p>
      </dgm:t>
    </dgm:pt>
    <dgm:pt modelId="{560545AC-108B-441F-AB5B-E423D836393C}" type="pres">
      <dgm:prSet presAssocID="{550A122C-A28B-49B1-A5F7-46A94EDAA002}" presName="Name13" presStyleLbl="parChTrans1D2" presStyleIdx="3" presStyleCnt="20"/>
      <dgm:spPr/>
      <dgm:t>
        <a:bodyPr/>
        <a:lstStyle/>
        <a:p>
          <a:endParaRPr lang="en-US"/>
        </a:p>
      </dgm:t>
    </dgm:pt>
    <dgm:pt modelId="{65A27D1E-09F0-4685-A047-9B4F7E7A103C}" type="pres">
      <dgm:prSet presAssocID="{A89A794B-BF36-4B70-9FF7-DC4218BC2FFF}" presName="childText" presStyleLbl="bgAcc1" presStyleIdx="3" presStyleCnt="20">
        <dgm:presLayoutVars>
          <dgm:bulletEnabled val="1"/>
        </dgm:presLayoutVars>
      </dgm:prSet>
      <dgm:spPr/>
      <dgm:t>
        <a:bodyPr/>
        <a:lstStyle/>
        <a:p>
          <a:endParaRPr lang="en-US"/>
        </a:p>
      </dgm:t>
    </dgm:pt>
    <dgm:pt modelId="{1FE31C3A-D2C9-463B-A074-B8B318DD84AD}" type="pres">
      <dgm:prSet presAssocID="{8324F52D-D1C8-445D-890A-147E5DFE5ACA}" presName="root" presStyleCnt="0"/>
      <dgm:spPr/>
    </dgm:pt>
    <dgm:pt modelId="{7C01633D-4FD6-433B-96C8-7255165EA5A8}" type="pres">
      <dgm:prSet presAssocID="{8324F52D-D1C8-445D-890A-147E5DFE5ACA}" presName="rootComposite" presStyleCnt="0"/>
      <dgm:spPr/>
    </dgm:pt>
    <dgm:pt modelId="{49CD3C12-2C54-4205-A239-081F1707B031}" type="pres">
      <dgm:prSet presAssocID="{8324F52D-D1C8-445D-890A-147E5DFE5ACA}" presName="rootText" presStyleLbl="node1" presStyleIdx="1" presStyleCnt="6"/>
      <dgm:spPr/>
      <dgm:t>
        <a:bodyPr/>
        <a:lstStyle/>
        <a:p>
          <a:endParaRPr lang="en-US"/>
        </a:p>
      </dgm:t>
    </dgm:pt>
    <dgm:pt modelId="{DB653C89-20A7-4EC0-A03D-8C1D16F3ADA0}" type="pres">
      <dgm:prSet presAssocID="{8324F52D-D1C8-445D-890A-147E5DFE5ACA}" presName="rootConnector" presStyleLbl="node1" presStyleIdx="1" presStyleCnt="6"/>
      <dgm:spPr/>
      <dgm:t>
        <a:bodyPr/>
        <a:lstStyle/>
        <a:p>
          <a:endParaRPr lang="en-US"/>
        </a:p>
      </dgm:t>
    </dgm:pt>
    <dgm:pt modelId="{96B6BEE0-1216-4FAF-9FAE-0CFED2666964}" type="pres">
      <dgm:prSet presAssocID="{8324F52D-D1C8-445D-890A-147E5DFE5ACA}" presName="childShape" presStyleCnt="0"/>
      <dgm:spPr/>
    </dgm:pt>
    <dgm:pt modelId="{B42A546E-0F9D-4826-8EAF-13648204F08A}" type="pres">
      <dgm:prSet presAssocID="{3DDD03CF-5AF4-4288-91B6-B41069B0DCBB}" presName="Name13" presStyleLbl="parChTrans1D2" presStyleIdx="4" presStyleCnt="20"/>
      <dgm:spPr/>
      <dgm:t>
        <a:bodyPr/>
        <a:lstStyle/>
        <a:p>
          <a:endParaRPr lang="en-US"/>
        </a:p>
      </dgm:t>
    </dgm:pt>
    <dgm:pt modelId="{475C8EA1-120A-48BB-8DAB-8CC60754B53F}" type="pres">
      <dgm:prSet presAssocID="{FB8F38F6-20C1-411F-831C-3396D583BEBD}" presName="childText" presStyleLbl="bgAcc1" presStyleIdx="4" presStyleCnt="20">
        <dgm:presLayoutVars>
          <dgm:bulletEnabled val="1"/>
        </dgm:presLayoutVars>
      </dgm:prSet>
      <dgm:spPr/>
      <dgm:t>
        <a:bodyPr/>
        <a:lstStyle/>
        <a:p>
          <a:endParaRPr lang="en-US"/>
        </a:p>
      </dgm:t>
    </dgm:pt>
    <dgm:pt modelId="{5077D88B-4496-4992-BD22-527D599FF812}" type="pres">
      <dgm:prSet presAssocID="{1D6CCC0F-5C8F-484E-BFFA-145938940D05}" presName="Name13" presStyleLbl="parChTrans1D2" presStyleIdx="5" presStyleCnt="20"/>
      <dgm:spPr/>
      <dgm:t>
        <a:bodyPr/>
        <a:lstStyle/>
        <a:p>
          <a:endParaRPr lang="en-US"/>
        </a:p>
      </dgm:t>
    </dgm:pt>
    <dgm:pt modelId="{69DEF625-111A-4D12-9C24-09847727B07E}" type="pres">
      <dgm:prSet presAssocID="{E6629820-75E3-4A37-8E5A-9F692412D593}" presName="childText" presStyleLbl="bgAcc1" presStyleIdx="5" presStyleCnt="20">
        <dgm:presLayoutVars>
          <dgm:bulletEnabled val="1"/>
        </dgm:presLayoutVars>
      </dgm:prSet>
      <dgm:spPr/>
      <dgm:t>
        <a:bodyPr/>
        <a:lstStyle/>
        <a:p>
          <a:endParaRPr lang="en-US"/>
        </a:p>
      </dgm:t>
    </dgm:pt>
    <dgm:pt modelId="{9F862FA3-C66B-41E2-B275-D1BD31A772A3}" type="pres">
      <dgm:prSet presAssocID="{2C6F0234-5F62-456C-A10B-256111822CB3}" presName="Name13" presStyleLbl="parChTrans1D2" presStyleIdx="6" presStyleCnt="20"/>
      <dgm:spPr/>
      <dgm:t>
        <a:bodyPr/>
        <a:lstStyle/>
        <a:p>
          <a:endParaRPr lang="en-US"/>
        </a:p>
      </dgm:t>
    </dgm:pt>
    <dgm:pt modelId="{1B3490F7-7B05-4578-B406-7BF32D9B44AA}" type="pres">
      <dgm:prSet presAssocID="{55A23410-C1B2-4101-806D-32B72DE56670}" presName="childText" presStyleLbl="bgAcc1" presStyleIdx="6" presStyleCnt="20">
        <dgm:presLayoutVars>
          <dgm:bulletEnabled val="1"/>
        </dgm:presLayoutVars>
      </dgm:prSet>
      <dgm:spPr/>
      <dgm:t>
        <a:bodyPr/>
        <a:lstStyle/>
        <a:p>
          <a:endParaRPr lang="en-US"/>
        </a:p>
      </dgm:t>
    </dgm:pt>
    <dgm:pt modelId="{09CE459B-BDE2-4B71-B41B-0C8E94997ECE}" type="pres">
      <dgm:prSet presAssocID="{A0017E69-1364-4540-B38D-FF806FDD1807}" presName="Name13" presStyleLbl="parChTrans1D2" presStyleIdx="7" presStyleCnt="20"/>
      <dgm:spPr/>
      <dgm:t>
        <a:bodyPr/>
        <a:lstStyle/>
        <a:p>
          <a:endParaRPr lang="en-US"/>
        </a:p>
      </dgm:t>
    </dgm:pt>
    <dgm:pt modelId="{641614C3-7F25-4277-B0C9-B6FF42BDBF50}" type="pres">
      <dgm:prSet presAssocID="{CB1351C5-6BA2-48E2-9DB4-68F19DA73C1C}" presName="childText" presStyleLbl="bgAcc1" presStyleIdx="7" presStyleCnt="20">
        <dgm:presLayoutVars>
          <dgm:bulletEnabled val="1"/>
        </dgm:presLayoutVars>
      </dgm:prSet>
      <dgm:spPr/>
      <dgm:t>
        <a:bodyPr/>
        <a:lstStyle/>
        <a:p>
          <a:endParaRPr lang="en-US"/>
        </a:p>
      </dgm:t>
    </dgm:pt>
    <dgm:pt modelId="{F46B0F91-0A21-4B2F-8CE2-CD0AAE7A0647}" type="pres">
      <dgm:prSet presAssocID="{8304C969-E05A-4DB4-B8D7-F0F3F858FB63}" presName="root" presStyleCnt="0"/>
      <dgm:spPr/>
    </dgm:pt>
    <dgm:pt modelId="{000CB558-C6ED-4445-BE08-39FA55C2170A}" type="pres">
      <dgm:prSet presAssocID="{8304C969-E05A-4DB4-B8D7-F0F3F858FB63}" presName="rootComposite" presStyleCnt="0"/>
      <dgm:spPr/>
    </dgm:pt>
    <dgm:pt modelId="{5CBE6243-8ABB-4F47-A73E-322577646700}" type="pres">
      <dgm:prSet presAssocID="{8304C969-E05A-4DB4-B8D7-F0F3F858FB63}" presName="rootText" presStyleLbl="node1" presStyleIdx="2" presStyleCnt="6"/>
      <dgm:spPr/>
      <dgm:t>
        <a:bodyPr/>
        <a:lstStyle/>
        <a:p>
          <a:endParaRPr lang="en-US"/>
        </a:p>
      </dgm:t>
    </dgm:pt>
    <dgm:pt modelId="{B5E3FFBA-C708-456F-82A2-400E932D3CD6}" type="pres">
      <dgm:prSet presAssocID="{8304C969-E05A-4DB4-B8D7-F0F3F858FB63}" presName="rootConnector" presStyleLbl="node1" presStyleIdx="2" presStyleCnt="6"/>
      <dgm:spPr/>
      <dgm:t>
        <a:bodyPr/>
        <a:lstStyle/>
        <a:p>
          <a:endParaRPr lang="en-US"/>
        </a:p>
      </dgm:t>
    </dgm:pt>
    <dgm:pt modelId="{5D4DA510-C71D-4BB6-9BAC-753E165D22E8}" type="pres">
      <dgm:prSet presAssocID="{8304C969-E05A-4DB4-B8D7-F0F3F858FB63}" presName="childShape" presStyleCnt="0"/>
      <dgm:spPr/>
    </dgm:pt>
    <dgm:pt modelId="{8ADF968E-988B-4ED4-9839-738D917A0388}" type="pres">
      <dgm:prSet presAssocID="{B7B78679-76F5-4C0C-847A-ED9D6AD603A6}" presName="Name13" presStyleLbl="parChTrans1D2" presStyleIdx="8" presStyleCnt="20"/>
      <dgm:spPr/>
      <dgm:t>
        <a:bodyPr/>
        <a:lstStyle/>
        <a:p>
          <a:endParaRPr lang="en-US"/>
        </a:p>
      </dgm:t>
    </dgm:pt>
    <dgm:pt modelId="{3977DA00-CFE6-4D2D-A124-A9A4D2032932}" type="pres">
      <dgm:prSet presAssocID="{1066B473-69B0-4267-87D2-4B1E7149FD9F}" presName="childText" presStyleLbl="bgAcc1" presStyleIdx="8" presStyleCnt="20">
        <dgm:presLayoutVars>
          <dgm:bulletEnabled val="1"/>
        </dgm:presLayoutVars>
      </dgm:prSet>
      <dgm:spPr/>
      <dgm:t>
        <a:bodyPr/>
        <a:lstStyle/>
        <a:p>
          <a:endParaRPr lang="en-US"/>
        </a:p>
      </dgm:t>
    </dgm:pt>
    <dgm:pt modelId="{280C2A81-EEB1-47C3-9973-07C3C883F8D2}" type="pres">
      <dgm:prSet presAssocID="{43A7E069-DAE4-4C46-ABF9-1918BA3E5BED}" presName="Name13" presStyleLbl="parChTrans1D2" presStyleIdx="9" presStyleCnt="20"/>
      <dgm:spPr/>
      <dgm:t>
        <a:bodyPr/>
        <a:lstStyle/>
        <a:p>
          <a:endParaRPr lang="en-US"/>
        </a:p>
      </dgm:t>
    </dgm:pt>
    <dgm:pt modelId="{90192835-A908-4A8C-8FFE-FD1D0C4D6BCA}" type="pres">
      <dgm:prSet presAssocID="{655C4988-CAE9-445C-BDF2-4AB4280B1BA8}" presName="childText" presStyleLbl="bgAcc1" presStyleIdx="9" presStyleCnt="20">
        <dgm:presLayoutVars>
          <dgm:bulletEnabled val="1"/>
        </dgm:presLayoutVars>
      </dgm:prSet>
      <dgm:spPr/>
      <dgm:t>
        <a:bodyPr/>
        <a:lstStyle/>
        <a:p>
          <a:endParaRPr lang="en-US"/>
        </a:p>
      </dgm:t>
    </dgm:pt>
    <dgm:pt modelId="{4E51BE5D-6008-4FD0-B8E2-FD567A82640B}" type="pres">
      <dgm:prSet presAssocID="{5DBD5A1F-CF26-4D0B-9DC1-3E164AC68056}" presName="Name13" presStyleLbl="parChTrans1D2" presStyleIdx="10" presStyleCnt="20"/>
      <dgm:spPr/>
      <dgm:t>
        <a:bodyPr/>
        <a:lstStyle/>
        <a:p>
          <a:endParaRPr lang="en-US"/>
        </a:p>
      </dgm:t>
    </dgm:pt>
    <dgm:pt modelId="{39277977-E8D1-48A6-817E-D53F1491BACC}" type="pres">
      <dgm:prSet presAssocID="{062B8F87-51E7-4273-81EA-A5612AC00C8B}" presName="childText" presStyleLbl="bgAcc1" presStyleIdx="10" presStyleCnt="20">
        <dgm:presLayoutVars>
          <dgm:bulletEnabled val="1"/>
        </dgm:presLayoutVars>
      </dgm:prSet>
      <dgm:spPr/>
      <dgm:t>
        <a:bodyPr/>
        <a:lstStyle/>
        <a:p>
          <a:endParaRPr lang="en-US"/>
        </a:p>
      </dgm:t>
    </dgm:pt>
    <dgm:pt modelId="{C40D440F-F10D-4EE4-82CF-6C4A3BF493BD}" type="pres">
      <dgm:prSet presAssocID="{27EE5ED9-BF97-4B45-9FB2-C9ECBEF2EB4C}" presName="Name13" presStyleLbl="parChTrans1D2" presStyleIdx="11" presStyleCnt="20"/>
      <dgm:spPr/>
      <dgm:t>
        <a:bodyPr/>
        <a:lstStyle/>
        <a:p>
          <a:endParaRPr lang="en-US"/>
        </a:p>
      </dgm:t>
    </dgm:pt>
    <dgm:pt modelId="{23C77BC9-17D9-4714-BC84-9FA07BCA4445}" type="pres">
      <dgm:prSet presAssocID="{C2F63372-0F85-4DC9-9954-DFE7ADB757FA}" presName="childText" presStyleLbl="bgAcc1" presStyleIdx="11" presStyleCnt="20">
        <dgm:presLayoutVars>
          <dgm:bulletEnabled val="1"/>
        </dgm:presLayoutVars>
      </dgm:prSet>
      <dgm:spPr/>
      <dgm:t>
        <a:bodyPr/>
        <a:lstStyle/>
        <a:p>
          <a:endParaRPr lang="en-US"/>
        </a:p>
      </dgm:t>
    </dgm:pt>
    <dgm:pt modelId="{80D8C15C-28E5-4BD4-9770-19C5EC3857CD}" type="pres">
      <dgm:prSet presAssocID="{67CCEE0C-183E-41B7-840F-29EAE1A00D09}" presName="root" presStyleCnt="0"/>
      <dgm:spPr/>
    </dgm:pt>
    <dgm:pt modelId="{6CA2D545-B5D9-448A-9C64-5B268E7973EE}" type="pres">
      <dgm:prSet presAssocID="{67CCEE0C-183E-41B7-840F-29EAE1A00D09}" presName="rootComposite" presStyleCnt="0"/>
      <dgm:spPr/>
    </dgm:pt>
    <dgm:pt modelId="{5BF61B0A-132F-4EEB-92BC-9DC423B50FC8}" type="pres">
      <dgm:prSet presAssocID="{67CCEE0C-183E-41B7-840F-29EAE1A00D09}" presName="rootText" presStyleLbl="node1" presStyleIdx="3" presStyleCnt="6"/>
      <dgm:spPr/>
      <dgm:t>
        <a:bodyPr/>
        <a:lstStyle/>
        <a:p>
          <a:endParaRPr lang="en-US"/>
        </a:p>
      </dgm:t>
    </dgm:pt>
    <dgm:pt modelId="{9D91E0E5-C4D9-47CB-81EA-A7A290DCF9CC}" type="pres">
      <dgm:prSet presAssocID="{67CCEE0C-183E-41B7-840F-29EAE1A00D09}" presName="rootConnector" presStyleLbl="node1" presStyleIdx="3" presStyleCnt="6"/>
      <dgm:spPr/>
      <dgm:t>
        <a:bodyPr/>
        <a:lstStyle/>
        <a:p>
          <a:endParaRPr lang="en-US"/>
        </a:p>
      </dgm:t>
    </dgm:pt>
    <dgm:pt modelId="{BC1E7D44-828A-45D1-B6AB-4850F56A81BC}" type="pres">
      <dgm:prSet presAssocID="{67CCEE0C-183E-41B7-840F-29EAE1A00D09}" presName="childShape" presStyleCnt="0"/>
      <dgm:spPr/>
    </dgm:pt>
    <dgm:pt modelId="{321DFC79-7F81-4B78-AA43-8FCC3F22FC22}" type="pres">
      <dgm:prSet presAssocID="{B4BF68C7-946D-4F9F-8ADC-5A359603AD78}" presName="Name13" presStyleLbl="parChTrans1D2" presStyleIdx="12" presStyleCnt="20"/>
      <dgm:spPr/>
      <dgm:t>
        <a:bodyPr/>
        <a:lstStyle/>
        <a:p>
          <a:endParaRPr lang="en-US"/>
        </a:p>
      </dgm:t>
    </dgm:pt>
    <dgm:pt modelId="{F5C88014-15A6-44C4-AB7D-C05C8CF3F89F}" type="pres">
      <dgm:prSet presAssocID="{0A134749-40E7-49E1-B035-83A3D6564A92}" presName="childText" presStyleLbl="bgAcc1" presStyleIdx="12" presStyleCnt="20">
        <dgm:presLayoutVars>
          <dgm:bulletEnabled val="1"/>
        </dgm:presLayoutVars>
      </dgm:prSet>
      <dgm:spPr/>
      <dgm:t>
        <a:bodyPr/>
        <a:lstStyle/>
        <a:p>
          <a:endParaRPr lang="en-US"/>
        </a:p>
      </dgm:t>
    </dgm:pt>
    <dgm:pt modelId="{8B941ACD-7BBF-41A0-B9D9-F6CFC9B9A631}" type="pres">
      <dgm:prSet presAssocID="{56ED1493-EDDA-44FA-8CE2-D48AEA5FCF9A}" presName="Name13" presStyleLbl="parChTrans1D2" presStyleIdx="13" presStyleCnt="20"/>
      <dgm:spPr/>
      <dgm:t>
        <a:bodyPr/>
        <a:lstStyle/>
        <a:p>
          <a:endParaRPr lang="en-US"/>
        </a:p>
      </dgm:t>
    </dgm:pt>
    <dgm:pt modelId="{25C8565C-CFA7-41A8-84D7-DC9A9F917D01}" type="pres">
      <dgm:prSet presAssocID="{E8E1885D-172C-4886-A27B-60CB15018406}" presName="childText" presStyleLbl="bgAcc1" presStyleIdx="13" presStyleCnt="20">
        <dgm:presLayoutVars>
          <dgm:bulletEnabled val="1"/>
        </dgm:presLayoutVars>
      </dgm:prSet>
      <dgm:spPr/>
      <dgm:t>
        <a:bodyPr/>
        <a:lstStyle/>
        <a:p>
          <a:endParaRPr lang="en-US"/>
        </a:p>
      </dgm:t>
    </dgm:pt>
    <dgm:pt modelId="{881B6C03-17E2-4CCC-8887-698E9D264718}" type="pres">
      <dgm:prSet presAssocID="{C514BD54-96BB-4175-BE75-89A0D8D1BFDD}" presName="root" presStyleCnt="0"/>
      <dgm:spPr/>
    </dgm:pt>
    <dgm:pt modelId="{D0C6B18F-F0B6-4C87-B32C-E26F313A7D01}" type="pres">
      <dgm:prSet presAssocID="{C514BD54-96BB-4175-BE75-89A0D8D1BFDD}" presName="rootComposite" presStyleCnt="0"/>
      <dgm:spPr/>
    </dgm:pt>
    <dgm:pt modelId="{E0ABBBF3-30A0-416B-920C-C0FC9E6A1402}" type="pres">
      <dgm:prSet presAssocID="{C514BD54-96BB-4175-BE75-89A0D8D1BFDD}" presName="rootText" presStyleLbl="node1" presStyleIdx="4" presStyleCnt="6"/>
      <dgm:spPr/>
      <dgm:t>
        <a:bodyPr/>
        <a:lstStyle/>
        <a:p>
          <a:endParaRPr lang="en-US"/>
        </a:p>
      </dgm:t>
    </dgm:pt>
    <dgm:pt modelId="{A8A648DF-AF5F-4B90-AC8E-D14E377072A2}" type="pres">
      <dgm:prSet presAssocID="{C514BD54-96BB-4175-BE75-89A0D8D1BFDD}" presName="rootConnector" presStyleLbl="node1" presStyleIdx="4" presStyleCnt="6"/>
      <dgm:spPr/>
      <dgm:t>
        <a:bodyPr/>
        <a:lstStyle/>
        <a:p>
          <a:endParaRPr lang="en-US"/>
        </a:p>
      </dgm:t>
    </dgm:pt>
    <dgm:pt modelId="{1269B082-196C-401A-B866-F449AB80E865}" type="pres">
      <dgm:prSet presAssocID="{C514BD54-96BB-4175-BE75-89A0D8D1BFDD}" presName="childShape" presStyleCnt="0"/>
      <dgm:spPr/>
    </dgm:pt>
    <dgm:pt modelId="{838A451C-A854-4BD9-9BF0-A1391156AF94}" type="pres">
      <dgm:prSet presAssocID="{9213B0DF-593E-4EDA-9B39-B58F5753EB2E}" presName="Name13" presStyleLbl="parChTrans1D2" presStyleIdx="14" presStyleCnt="20"/>
      <dgm:spPr/>
      <dgm:t>
        <a:bodyPr/>
        <a:lstStyle/>
        <a:p>
          <a:endParaRPr lang="en-US"/>
        </a:p>
      </dgm:t>
    </dgm:pt>
    <dgm:pt modelId="{B65789F8-2F0C-4D9A-9669-3A9763105084}" type="pres">
      <dgm:prSet presAssocID="{80B32DAC-F88E-4882-A716-7D63F73A780A}" presName="childText" presStyleLbl="bgAcc1" presStyleIdx="14" presStyleCnt="20">
        <dgm:presLayoutVars>
          <dgm:bulletEnabled val="1"/>
        </dgm:presLayoutVars>
      </dgm:prSet>
      <dgm:spPr/>
      <dgm:t>
        <a:bodyPr/>
        <a:lstStyle/>
        <a:p>
          <a:endParaRPr lang="en-US"/>
        </a:p>
      </dgm:t>
    </dgm:pt>
    <dgm:pt modelId="{6951C438-4059-4A28-8699-36BA249DA3EB}" type="pres">
      <dgm:prSet presAssocID="{CCAE746E-8695-4822-8C98-537583C5BBED}" presName="Name13" presStyleLbl="parChTrans1D2" presStyleIdx="15" presStyleCnt="20"/>
      <dgm:spPr/>
      <dgm:t>
        <a:bodyPr/>
        <a:lstStyle/>
        <a:p>
          <a:endParaRPr lang="en-US"/>
        </a:p>
      </dgm:t>
    </dgm:pt>
    <dgm:pt modelId="{F1A77C46-CD27-43A7-944C-DE8323798954}" type="pres">
      <dgm:prSet presAssocID="{01F3E820-988D-4DE0-B6AE-8FE5F27F2FB6}" presName="childText" presStyleLbl="bgAcc1" presStyleIdx="15" presStyleCnt="20">
        <dgm:presLayoutVars>
          <dgm:bulletEnabled val="1"/>
        </dgm:presLayoutVars>
      </dgm:prSet>
      <dgm:spPr/>
      <dgm:t>
        <a:bodyPr/>
        <a:lstStyle/>
        <a:p>
          <a:endParaRPr lang="en-US"/>
        </a:p>
      </dgm:t>
    </dgm:pt>
    <dgm:pt modelId="{9638A9F2-09A3-475C-AC6B-303B68EAF60C}" type="pres">
      <dgm:prSet presAssocID="{8F00833B-EE4B-4D57-8EFB-2D092A85799A}" presName="root" presStyleCnt="0"/>
      <dgm:spPr/>
    </dgm:pt>
    <dgm:pt modelId="{2F18D28B-3E82-4621-A3EA-E31D94E4518A}" type="pres">
      <dgm:prSet presAssocID="{8F00833B-EE4B-4D57-8EFB-2D092A85799A}" presName="rootComposite" presStyleCnt="0"/>
      <dgm:spPr/>
    </dgm:pt>
    <dgm:pt modelId="{42C79FFC-49B6-44D5-A978-6D3495D780C4}" type="pres">
      <dgm:prSet presAssocID="{8F00833B-EE4B-4D57-8EFB-2D092A85799A}" presName="rootText" presStyleLbl="node1" presStyleIdx="5" presStyleCnt="6"/>
      <dgm:spPr/>
      <dgm:t>
        <a:bodyPr/>
        <a:lstStyle/>
        <a:p>
          <a:endParaRPr lang="en-US"/>
        </a:p>
      </dgm:t>
    </dgm:pt>
    <dgm:pt modelId="{5C8751EA-3C67-4664-959B-4D3FABB44918}" type="pres">
      <dgm:prSet presAssocID="{8F00833B-EE4B-4D57-8EFB-2D092A85799A}" presName="rootConnector" presStyleLbl="node1" presStyleIdx="5" presStyleCnt="6"/>
      <dgm:spPr/>
      <dgm:t>
        <a:bodyPr/>
        <a:lstStyle/>
        <a:p>
          <a:endParaRPr lang="en-US"/>
        </a:p>
      </dgm:t>
    </dgm:pt>
    <dgm:pt modelId="{C8B3CE91-E8B3-456F-A2BE-39009256CCBA}" type="pres">
      <dgm:prSet presAssocID="{8F00833B-EE4B-4D57-8EFB-2D092A85799A}" presName="childShape" presStyleCnt="0"/>
      <dgm:spPr/>
    </dgm:pt>
    <dgm:pt modelId="{E1063582-45D3-4F3F-865F-EC41418902C3}" type="pres">
      <dgm:prSet presAssocID="{F512D43D-0D5B-401B-800C-3F87B482459D}" presName="Name13" presStyleLbl="parChTrans1D2" presStyleIdx="16" presStyleCnt="20"/>
      <dgm:spPr/>
      <dgm:t>
        <a:bodyPr/>
        <a:lstStyle/>
        <a:p>
          <a:endParaRPr lang="en-US"/>
        </a:p>
      </dgm:t>
    </dgm:pt>
    <dgm:pt modelId="{3F8D986D-3AC7-45F0-9E28-C2AA0C2F22CF}" type="pres">
      <dgm:prSet presAssocID="{634FC46F-43BF-40EC-AC29-C746EB02A4B0}" presName="childText" presStyleLbl="bgAcc1" presStyleIdx="16" presStyleCnt="20">
        <dgm:presLayoutVars>
          <dgm:bulletEnabled val="1"/>
        </dgm:presLayoutVars>
      </dgm:prSet>
      <dgm:spPr/>
      <dgm:t>
        <a:bodyPr/>
        <a:lstStyle/>
        <a:p>
          <a:endParaRPr lang="en-US"/>
        </a:p>
      </dgm:t>
    </dgm:pt>
    <dgm:pt modelId="{9BD3BD15-1AA2-4D63-874E-824E941E1777}" type="pres">
      <dgm:prSet presAssocID="{A4704874-F4F5-4A45-931B-46478632E92D}" presName="Name13" presStyleLbl="parChTrans1D2" presStyleIdx="17" presStyleCnt="20"/>
      <dgm:spPr/>
      <dgm:t>
        <a:bodyPr/>
        <a:lstStyle/>
        <a:p>
          <a:endParaRPr lang="en-US"/>
        </a:p>
      </dgm:t>
    </dgm:pt>
    <dgm:pt modelId="{69C67C6E-7DBE-4794-BBA8-B8D4C541E838}" type="pres">
      <dgm:prSet presAssocID="{3461CD79-7DCF-4C3E-A369-9BFF41E7C1FD}" presName="childText" presStyleLbl="bgAcc1" presStyleIdx="17" presStyleCnt="20">
        <dgm:presLayoutVars>
          <dgm:bulletEnabled val="1"/>
        </dgm:presLayoutVars>
      </dgm:prSet>
      <dgm:spPr/>
      <dgm:t>
        <a:bodyPr/>
        <a:lstStyle/>
        <a:p>
          <a:endParaRPr lang="en-US"/>
        </a:p>
      </dgm:t>
    </dgm:pt>
    <dgm:pt modelId="{609365F1-272D-4000-AB64-F326A2A4F663}" type="pres">
      <dgm:prSet presAssocID="{F0687313-6A08-4715-8EA1-7A4B4FB7ACFD}" presName="Name13" presStyleLbl="parChTrans1D2" presStyleIdx="18" presStyleCnt="20"/>
      <dgm:spPr/>
      <dgm:t>
        <a:bodyPr/>
        <a:lstStyle/>
        <a:p>
          <a:endParaRPr lang="en-US"/>
        </a:p>
      </dgm:t>
    </dgm:pt>
    <dgm:pt modelId="{F02514F8-4531-47BE-AB52-907C5F56AB45}" type="pres">
      <dgm:prSet presAssocID="{991000AF-DAB4-4EDA-A920-81F7FC17C06A}" presName="childText" presStyleLbl="bgAcc1" presStyleIdx="18" presStyleCnt="20">
        <dgm:presLayoutVars>
          <dgm:bulletEnabled val="1"/>
        </dgm:presLayoutVars>
      </dgm:prSet>
      <dgm:spPr/>
      <dgm:t>
        <a:bodyPr/>
        <a:lstStyle/>
        <a:p>
          <a:endParaRPr lang="en-US"/>
        </a:p>
      </dgm:t>
    </dgm:pt>
    <dgm:pt modelId="{4454ED1D-809E-465B-89BF-332A06B1795C}" type="pres">
      <dgm:prSet presAssocID="{E6DE949B-F9CA-4F21-8F67-F202A5A7BD81}" presName="Name13" presStyleLbl="parChTrans1D2" presStyleIdx="19" presStyleCnt="20"/>
      <dgm:spPr/>
      <dgm:t>
        <a:bodyPr/>
        <a:lstStyle/>
        <a:p>
          <a:endParaRPr lang="en-US"/>
        </a:p>
      </dgm:t>
    </dgm:pt>
    <dgm:pt modelId="{D55D2E05-70FB-410D-8FD7-E9E963EDFB49}" type="pres">
      <dgm:prSet presAssocID="{BBC8822F-16D9-4DA7-B1F3-09D870829747}" presName="childText" presStyleLbl="bgAcc1" presStyleIdx="19" presStyleCnt="20">
        <dgm:presLayoutVars>
          <dgm:bulletEnabled val="1"/>
        </dgm:presLayoutVars>
      </dgm:prSet>
      <dgm:spPr/>
      <dgm:t>
        <a:bodyPr/>
        <a:lstStyle/>
        <a:p>
          <a:endParaRPr lang="en-US"/>
        </a:p>
      </dgm:t>
    </dgm:pt>
  </dgm:ptLst>
  <dgm:cxnLst>
    <dgm:cxn modelId="{D1B19082-B600-4D70-8B43-C3512CCFBBB7}" type="presOf" srcId="{634FC46F-43BF-40EC-AC29-C746EB02A4B0}" destId="{3F8D986D-3AC7-45F0-9E28-C2AA0C2F22CF}" srcOrd="0" destOrd="0" presId="urn:microsoft.com/office/officeart/2005/8/layout/hierarchy3"/>
    <dgm:cxn modelId="{828AD493-5156-4C21-99E2-739B8F55E191}" type="presOf" srcId="{C514BD54-96BB-4175-BE75-89A0D8D1BFDD}" destId="{E0ABBBF3-30A0-416B-920C-C0FC9E6A1402}" srcOrd="0" destOrd="0" presId="urn:microsoft.com/office/officeart/2005/8/layout/hierarchy3"/>
    <dgm:cxn modelId="{7BFEE07D-6653-4D0A-AC21-24214447E1EA}" type="presOf" srcId="{86B3D86F-0F9E-4D0B-9EDA-67BCB68D5D43}" destId="{2326C741-AC88-4736-815B-0ABDA4F42BA5}" srcOrd="0" destOrd="0" presId="urn:microsoft.com/office/officeart/2005/8/layout/hierarchy3"/>
    <dgm:cxn modelId="{6EA9CD26-C82C-45CA-8FC6-85E612598110}" srcId="{9BCE8FEB-50F8-4B3B-88E9-F81DEA5763B1}" destId="{79576104-6555-41A2-9B3D-89DFE8E55C59}" srcOrd="1" destOrd="0" parTransId="{47D35F7D-53CA-45B0-831A-50F4E648D7FB}" sibTransId="{B0E0E90C-FA39-4A83-9CF5-DA7880241348}"/>
    <dgm:cxn modelId="{EDFBC3E3-EC3A-4E33-8504-DC48C2445F80}" type="presOf" srcId="{55A23410-C1B2-4101-806D-32B72DE56670}" destId="{1B3490F7-7B05-4578-B406-7BF32D9B44AA}" srcOrd="0" destOrd="0" presId="urn:microsoft.com/office/officeart/2005/8/layout/hierarchy3"/>
    <dgm:cxn modelId="{DA87809F-6510-4D25-B756-58FF3FB3288B}" srcId="{8304C969-E05A-4DB4-B8D7-F0F3F858FB63}" destId="{1066B473-69B0-4267-87D2-4B1E7149FD9F}" srcOrd="0" destOrd="0" parTransId="{B7B78679-76F5-4C0C-847A-ED9D6AD603A6}" sibTransId="{2D0272CB-236A-48C6-96D4-8C85E790437C}"/>
    <dgm:cxn modelId="{D06776CA-19A4-4A7E-A554-671351A1DAC5}" type="presOf" srcId="{01F3E820-988D-4DE0-B6AE-8FE5F27F2FB6}" destId="{F1A77C46-CD27-43A7-944C-DE8323798954}" srcOrd="0" destOrd="0" presId="urn:microsoft.com/office/officeart/2005/8/layout/hierarchy3"/>
    <dgm:cxn modelId="{4388CCB6-B030-4479-9F65-6E61B83D5C82}" type="presOf" srcId="{A89A794B-BF36-4B70-9FF7-DC4218BC2FFF}" destId="{65A27D1E-09F0-4685-A047-9B4F7E7A103C}" srcOrd="0" destOrd="0" presId="urn:microsoft.com/office/officeart/2005/8/layout/hierarchy3"/>
    <dgm:cxn modelId="{2E7A8F99-157D-4768-9160-E3963F95C116}" type="presOf" srcId="{1D6CCC0F-5C8F-484E-BFFA-145938940D05}" destId="{5077D88B-4496-4992-BD22-527D599FF812}" srcOrd="0" destOrd="0" presId="urn:microsoft.com/office/officeart/2005/8/layout/hierarchy3"/>
    <dgm:cxn modelId="{BC1EE91B-859C-49B3-A72E-E648BC6CEB0B}" srcId="{67CCEE0C-183E-41B7-840F-29EAE1A00D09}" destId="{0A134749-40E7-49E1-B035-83A3D6564A92}" srcOrd="0" destOrd="0" parTransId="{B4BF68C7-946D-4F9F-8ADC-5A359603AD78}" sibTransId="{4FDA5D89-941A-476A-9F91-974A49D9BD35}"/>
    <dgm:cxn modelId="{D9D34F53-AD5E-44D9-B2D9-47449AC56A58}" type="presOf" srcId="{27EE5ED9-BF97-4B45-9FB2-C9ECBEF2EB4C}" destId="{C40D440F-F10D-4EE4-82CF-6C4A3BF493BD}" srcOrd="0" destOrd="0" presId="urn:microsoft.com/office/officeart/2005/8/layout/hierarchy3"/>
    <dgm:cxn modelId="{A38DC7AD-748D-4706-B61F-55CAE851F585}" type="presOf" srcId="{9BCE8FEB-50F8-4B3B-88E9-F81DEA5763B1}" destId="{78A64879-D3B3-4A3F-88C0-FCEEE811D244}" srcOrd="0" destOrd="0" presId="urn:microsoft.com/office/officeart/2005/8/layout/hierarchy3"/>
    <dgm:cxn modelId="{5C8F7EF6-060F-4C39-B6BC-867A7D7465B8}" type="presOf" srcId="{827489C6-4461-4CE2-B4F7-4AF18F62105A}" destId="{224065BE-B1F6-4B0B-874F-CFD48AD88AAA}" srcOrd="0" destOrd="0" presId="urn:microsoft.com/office/officeart/2005/8/layout/hierarchy3"/>
    <dgm:cxn modelId="{AC8DBC2B-4E7A-427F-96BE-2A0B9322D504}" type="presOf" srcId="{B4BF68C7-946D-4F9F-8ADC-5A359603AD78}" destId="{321DFC79-7F81-4B78-AA43-8FCC3F22FC22}" srcOrd="0" destOrd="0" presId="urn:microsoft.com/office/officeart/2005/8/layout/hierarchy3"/>
    <dgm:cxn modelId="{FA560578-4CA9-40DA-AF84-DA372B79F902}" srcId="{8F00833B-EE4B-4D57-8EFB-2D092A85799A}" destId="{634FC46F-43BF-40EC-AC29-C746EB02A4B0}" srcOrd="0" destOrd="0" parTransId="{F512D43D-0D5B-401B-800C-3F87B482459D}" sibTransId="{3EF95EA8-34FE-4B7C-96C5-EA4860B551AE}"/>
    <dgm:cxn modelId="{FA700549-2742-4EEB-9991-C8CEC8C1A414}" srcId="{C514BD54-96BB-4175-BE75-89A0D8D1BFDD}" destId="{80B32DAC-F88E-4882-A716-7D63F73A780A}" srcOrd="0" destOrd="0" parTransId="{9213B0DF-593E-4EDA-9B39-B58F5753EB2E}" sibTransId="{9598A16A-49D7-42CD-BE68-9CEE58754819}"/>
    <dgm:cxn modelId="{88CBCC44-CAD3-4375-9DA3-00C0DBF93BFF}" srcId="{9BCE8FEB-50F8-4B3B-88E9-F81DEA5763B1}" destId="{0B8F6C1F-A39F-4FEC-B685-A8626C30A8A1}" srcOrd="2" destOrd="0" parTransId="{86B3D86F-0F9E-4D0B-9EDA-67BCB68D5D43}" sibTransId="{9D25F405-2AF2-46A2-A518-243C6C8F1BEA}"/>
    <dgm:cxn modelId="{0B9482DF-2EF9-47AC-9103-14C3D99A2B12}" type="presOf" srcId="{43A7E069-DAE4-4C46-ABF9-1918BA3E5BED}" destId="{280C2A81-EEB1-47C3-9973-07C3C883F8D2}" srcOrd="0" destOrd="0" presId="urn:microsoft.com/office/officeart/2005/8/layout/hierarchy3"/>
    <dgm:cxn modelId="{12967995-1E2C-4505-91C5-442EA350EC01}" type="presOf" srcId="{8F00833B-EE4B-4D57-8EFB-2D092A85799A}" destId="{5C8751EA-3C67-4664-959B-4D3FABB44918}" srcOrd="1" destOrd="0" presId="urn:microsoft.com/office/officeart/2005/8/layout/hierarchy3"/>
    <dgm:cxn modelId="{25A4F773-394D-4456-ACE3-0BE76E8D2D95}" srcId="{ED0B1F67-D12F-42AE-82A9-C937B36E3E80}" destId="{9BCE8FEB-50F8-4B3B-88E9-F81DEA5763B1}" srcOrd="0" destOrd="0" parTransId="{AEAAED62-68BF-4D5E-BEE2-25D438B0CF27}" sibTransId="{4F64D858-2E9C-4C07-9996-7B9213633542}"/>
    <dgm:cxn modelId="{388830A6-9B03-404B-BA6C-AF8CD8B08EBF}" srcId="{9BCE8FEB-50F8-4B3B-88E9-F81DEA5763B1}" destId="{A89A794B-BF36-4B70-9FF7-DC4218BC2FFF}" srcOrd="3" destOrd="0" parTransId="{550A122C-A28B-49B1-A5F7-46A94EDAA002}" sibTransId="{E01B8DBF-2558-4D56-AF9C-8DC43B440EC4}"/>
    <dgm:cxn modelId="{F0DC6FC3-87D9-4DA3-99D9-8346E7BEA492}" type="presOf" srcId="{0A134749-40E7-49E1-B035-83A3D6564A92}" destId="{F5C88014-15A6-44C4-AB7D-C05C8CF3F89F}" srcOrd="0" destOrd="0" presId="urn:microsoft.com/office/officeart/2005/8/layout/hierarchy3"/>
    <dgm:cxn modelId="{D767FD85-324B-4D8B-B742-BDEFC2915863}" type="presOf" srcId="{8304C969-E05A-4DB4-B8D7-F0F3F858FB63}" destId="{5CBE6243-8ABB-4F47-A73E-322577646700}" srcOrd="0" destOrd="0" presId="urn:microsoft.com/office/officeart/2005/8/layout/hierarchy3"/>
    <dgm:cxn modelId="{769DEEE3-EA20-4642-86B3-9F617F44BCF3}" type="presOf" srcId="{F512D43D-0D5B-401B-800C-3F87B482459D}" destId="{E1063582-45D3-4F3F-865F-EC41418902C3}" srcOrd="0" destOrd="0" presId="urn:microsoft.com/office/officeart/2005/8/layout/hierarchy3"/>
    <dgm:cxn modelId="{1E06479C-A517-4352-89CF-1FD993D0B746}" srcId="{8F00833B-EE4B-4D57-8EFB-2D092A85799A}" destId="{BBC8822F-16D9-4DA7-B1F3-09D870829747}" srcOrd="3" destOrd="0" parTransId="{E6DE949B-F9CA-4F21-8F67-F202A5A7BD81}" sibTransId="{AAAC6CBC-B33E-4ACD-A080-2BCEE4AC14A9}"/>
    <dgm:cxn modelId="{215C0303-5228-4307-AB32-1558A49D5118}" type="presOf" srcId="{67CCEE0C-183E-41B7-840F-29EAE1A00D09}" destId="{9D91E0E5-C4D9-47CB-81EA-A7A290DCF9CC}" srcOrd="1" destOrd="0" presId="urn:microsoft.com/office/officeart/2005/8/layout/hierarchy3"/>
    <dgm:cxn modelId="{F7B67D39-998E-4A85-AA5C-C80388F4A2BA}" type="presOf" srcId="{56ED1493-EDDA-44FA-8CE2-D48AEA5FCF9A}" destId="{8B941ACD-7BBF-41A0-B9D9-F6CFC9B9A631}" srcOrd="0" destOrd="0" presId="urn:microsoft.com/office/officeart/2005/8/layout/hierarchy3"/>
    <dgm:cxn modelId="{218872BE-AF73-4DA1-B30A-979EBDC697D6}" srcId="{C514BD54-96BB-4175-BE75-89A0D8D1BFDD}" destId="{01F3E820-988D-4DE0-B6AE-8FE5F27F2FB6}" srcOrd="1" destOrd="0" parTransId="{CCAE746E-8695-4822-8C98-537583C5BBED}" sibTransId="{6B49DE2E-E23A-404E-AC64-300E6E81F8CA}"/>
    <dgm:cxn modelId="{619D0BF1-7F85-4BA7-A892-132DFA929DB6}" srcId="{67CCEE0C-183E-41B7-840F-29EAE1A00D09}" destId="{E8E1885D-172C-4886-A27B-60CB15018406}" srcOrd="1" destOrd="0" parTransId="{56ED1493-EDDA-44FA-8CE2-D48AEA5FCF9A}" sibTransId="{A4085E16-971E-46C7-ADB1-ACC45F7E0E29}"/>
    <dgm:cxn modelId="{E56F3256-EB50-4BFF-B626-939C7B177228}" type="presOf" srcId="{655C4988-CAE9-445C-BDF2-4AB4280B1BA8}" destId="{90192835-A908-4A8C-8FFE-FD1D0C4D6BCA}" srcOrd="0" destOrd="0" presId="urn:microsoft.com/office/officeart/2005/8/layout/hierarchy3"/>
    <dgm:cxn modelId="{192BEBE8-167B-42E7-B489-98FA3745B6D4}" type="presOf" srcId="{CCAE746E-8695-4822-8C98-537583C5BBED}" destId="{6951C438-4059-4A28-8699-36BA249DA3EB}" srcOrd="0" destOrd="0" presId="urn:microsoft.com/office/officeart/2005/8/layout/hierarchy3"/>
    <dgm:cxn modelId="{4CECA6A1-05C9-475C-BE06-C6688DBC4C60}" type="presOf" srcId="{1066B473-69B0-4267-87D2-4B1E7149FD9F}" destId="{3977DA00-CFE6-4D2D-A124-A9A4D2032932}" srcOrd="0" destOrd="0" presId="urn:microsoft.com/office/officeart/2005/8/layout/hierarchy3"/>
    <dgm:cxn modelId="{7EACB043-4A03-4470-85C3-CEBE41C23B2A}" type="presOf" srcId="{B7B78679-76F5-4C0C-847A-ED9D6AD603A6}" destId="{8ADF968E-988B-4ED4-9839-738D917A0388}" srcOrd="0" destOrd="0" presId="urn:microsoft.com/office/officeart/2005/8/layout/hierarchy3"/>
    <dgm:cxn modelId="{5C611F54-B968-46EE-B827-8BE391FA733E}" type="presOf" srcId="{8324F52D-D1C8-445D-890A-147E5DFE5ACA}" destId="{49CD3C12-2C54-4205-A239-081F1707B031}" srcOrd="0" destOrd="0" presId="urn:microsoft.com/office/officeart/2005/8/layout/hierarchy3"/>
    <dgm:cxn modelId="{71370922-4879-48B1-A088-7D82CF5AACD4}" srcId="{8F00833B-EE4B-4D57-8EFB-2D092A85799A}" destId="{991000AF-DAB4-4EDA-A920-81F7FC17C06A}" srcOrd="2" destOrd="0" parTransId="{F0687313-6A08-4715-8EA1-7A4B4FB7ACFD}" sibTransId="{9F4FE6E0-344E-4A2D-A298-ED45D5A68B4A}"/>
    <dgm:cxn modelId="{BF75A9FD-6F7D-45BD-AD0B-918A8216DB7E}" srcId="{ED0B1F67-D12F-42AE-82A9-C937B36E3E80}" destId="{67CCEE0C-183E-41B7-840F-29EAE1A00D09}" srcOrd="3" destOrd="0" parTransId="{64C4A657-80BC-4B75-9440-1039D8FE1AD9}" sibTransId="{F9EAB3F1-BC6A-4CAA-A02E-9E948427173E}"/>
    <dgm:cxn modelId="{6EECF913-1390-4CAE-8C80-0D65F80E21CF}" type="presOf" srcId="{9213B0DF-593E-4EDA-9B39-B58F5753EB2E}" destId="{838A451C-A854-4BD9-9BF0-A1391156AF94}" srcOrd="0" destOrd="0" presId="urn:microsoft.com/office/officeart/2005/8/layout/hierarchy3"/>
    <dgm:cxn modelId="{3D07B4C4-1F7A-4D10-9E3C-CF53B8C31195}" type="presOf" srcId="{3DDD03CF-5AF4-4288-91B6-B41069B0DCBB}" destId="{B42A546E-0F9D-4826-8EAF-13648204F08A}" srcOrd="0" destOrd="0" presId="urn:microsoft.com/office/officeart/2005/8/layout/hierarchy3"/>
    <dgm:cxn modelId="{F347652A-822D-46F2-8AB9-C0C77191ADA6}" srcId="{8304C969-E05A-4DB4-B8D7-F0F3F858FB63}" destId="{C2F63372-0F85-4DC9-9954-DFE7ADB757FA}" srcOrd="3" destOrd="0" parTransId="{27EE5ED9-BF97-4B45-9FB2-C9ECBEF2EB4C}" sibTransId="{1A5D7A87-770A-4015-9D79-59D2A7054AAB}"/>
    <dgm:cxn modelId="{3C8245BE-C0E5-45F0-99CF-93262278DA7E}" type="presOf" srcId="{C2F63372-0F85-4DC9-9954-DFE7ADB757FA}" destId="{23C77BC9-17D9-4714-BC84-9FA07BCA4445}" srcOrd="0" destOrd="0" presId="urn:microsoft.com/office/officeart/2005/8/layout/hierarchy3"/>
    <dgm:cxn modelId="{89E8BDD1-D264-4DED-9FBA-6E042BF9D65C}" srcId="{8304C969-E05A-4DB4-B8D7-F0F3F858FB63}" destId="{062B8F87-51E7-4273-81EA-A5612AC00C8B}" srcOrd="2" destOrd="0" parTransId="{5DBD5A1F-CF26-4D0B-9DC1-3E164AC68056}" sibTransId="{F9B6284B-965B-4D29-AB75-EA488AB5540A}"/>
    <dgm:cxn modelId="{F7D1533F-A01D-476A-B6D6-C63E6B931790}" type="presOf" srcId="{CB1351C5-6BA2-48E2-9DB4-68F19DA73C1C}" destId="{641614C3-7F25-4277-B0C9-B6FF42BDBF50}" srcOrd="0" destOrd="0" presId="urn:microsoft.com/office/officeart/2005/8/layout/hierarchy3"/>
    <dgm:cxn modelId="{5372CC62-31AF-438A-B8E7-3EF4A94A2537}" type="presOf" srcId="{E8E1885D-172C-4886-A27B-60CB15018406}" destId="{25C8565C-CFA7-41A8-84D7-DC9A9F917D01}" srcOrd="0" destOrd="0" presId="urn:microsoft.com/office/officeart/2005/8/layout/hierarchy3"/>
    <dgm:cxn modelId="{4B18D69F-6512-4B1B-A3CF-62515BD52040}" srcId="{ED0B1F67-D12F-42AE-82A9-C937B36E3E80}" destId="{C514BD54-96BB-4175-BE75-89A0D8D1BFDD}" srcOrd="4" destOrd="0" parTransId="{DD3C7444-46DA-415C-9A9A-551904583BE3}" sibTransId="{56598A9B-AF6B-473D-94E3-775965308736}"/>
    <dgm:cxn modelId="{85433AC6-DD1F-49E3-A930-44FECC31F360}" type="presOf" srcId="{5DBD5A1F-CF26-4D0B-9DC1-3E164AC68056}" destId="{4E51BE5D-6008-4FD0-B8E2-FD567A82640B}" srcOrd="0" destOrd="0" presId="urn:microsoft.com/office/officeart/2005/8/layout/hierarchy3"/>
    <dgm:cxn modelId="{AD03A350-C5F0-40A8-B585-A7911FD65831}" srcId="{8324F52D-D1C8-445D-890A-147E5DFE5ACA}" destId="{55A23410-C1B2-4101-806D-32B72DE56670}" srcOrd="2" destOrd="0" parTransId="{2C6F0234-5F62-456C-A10B-256111822CB3}" sibTransId="{1B3BF1EF-A7E4-4532-9D3D-0036657A983A}"/>
    <dgm:cxn modelId="{8C444D3A-4F94-45B4-9F42-A772ED0366B5}" type="presOf" srcId="{991000AF-DAB4-4EDA-A920-81F7FC17C06A}" destId="{F02514F8-4531-47BE-AB52-907C5F56AB45}" srcOrd="0" destOrd="0" presId="urn:microsoft.com/office/officeart/2005/8/layout/hierarchy3"/>
    <dgm:cxn modelId="{6AB522A4-B08C-444B-B27C-B77475F426B1}" srcId="{8324F52D-D1C8-445D-890A-147E5DFE5ACA}" destId="{CB1351C5-6BA2-48E2-9DB4-68F19DA73C1C}" srcOrd="3" destOrd="0" parTransId="{A0017E69-1364-4540-B38D-FF806FDD1807}" sibTransId="{079444FD-03DD-4A37-B8C6-DD0583E8AEB1}"/>
    <dgm:cxn modelId="{C13B6A64-A58B-4D62-A4C9-4C8DEA02D502}" type="presOf" srcId="{ED0B1F67-D12F-42AE-82A9-C937B36E3E80}" destId="{5570A3CE-25C3-4AD9-879B-FA6CD1EDAE81}" srcOrd="0" destOrd="0" presId="urn:microsoft.com/office/officeart/2005/8/layout/hierarchy3"/>
    <dgm:cxn modelId="{B283AB3B-5333-416E-A926-A013696FCA7D}" srcId="{8324F52D-D1C8-445D-890A-147E5DFE5ACA}" destId="{E6629820-75E3-4A37-8E5A-9F692412D593}" srcOrd="1" destOrd="0" parTransId="{1D6CCC0F-5C8F-484E-BFFA-145938940D05}" sibTransId="{62E8F889-A330-4247-921F-92D4D20351A2}"/>
    <dgm:cxn modelId="{BC0F8A00-DA42-4854-B8E7-88F063165C45}" type="presOf" srcId="{A4704874-F4F5-4A45-931B-46478632E92D}" destId="{9BD3BD15-1AA2-4D63-874E-824E941E1777}" srcOrd="0" destOrd="0" presId="urn:microsoft.com/office/officeart/2005/8/layout/hierarchy3"/>
    <dgm:cxn modelId="{EC69C3D8-CAD2-481D-A922-15079BC35BBA}" type="presOf" srcId="{47D35F7D-53CA-45B0-831A-50F4E648D7FB}" destId="{9F0F7067-43DF-48A3-BE90-19BA76AE9FCF}" srcOrd="0" destOrd="0" presId="urn:microsoft.com/office/officeart/2005/8/layout/hierarchy3"/>
    <dgm:cxn modelId="{8D676D3B-0F47-4EAF-ACBB-C0F2E0B9F57D}" type="presOf" srcId="{B07EB5D8-01B5-4EED-821A-476D3D485DB4}" destId="{4A098260-B396-422A-B881-54AFC4A148EB}" srcOrd="0" destOrd="0" presId="urn:microsoft.com/office/officeart/2005/8/layout/hierarchy3"/>
    <dgm:cxn modelId="{AD3D675E-796F-489E-A47D-161FD5D1A156}" type="presOf" srcId="{E6629820-75E3-4A37-8E5A-9F692412D593}" destId="{69DEF625-111A-4D12-9C24-09847727B07E}" srcOrd="0" destOrd="0" presId="urn:microsoft.com/office/officeart/2005/8/layout/hierarchy3"/>
    <dgm:cxn modelId="{AAB55440-CFA5-402C-9B14-22FBB0D4B481}" type="presOf" srcId="{0B8F6C1F-A39F-4FEC-B685-A8626C30A8A1}" destId="{C0965A01-6388-4C85-B99A-F6546A1FF9C4}" srcOrd="0" destOrd="0" presId="urn:microsoft.com/office/officeart/2005/8/layout/hierarchy3"/>
    <dgm:cxn modelId="{163CD93B-0C4C-4957-A6B9-A2DB09BE2AB6}" type="presOf" srcId="{9BCE8FEB-50F8-4B3B-88E9-F81DEA5763B1}" destId="{E1132D86-744C-4C50-A3C9-0F1E451D7A73}" srcOrd="1" destOrd="0" presId="urn:microsoft.com/office/officeart/2005/8/layout/hierarchy3"/>
    <dgm:cxn modelId="{ECE63B42-16E1-4B65-BECF-774FD2933E3F}" type="presOf" srcId="{062B8F87-51E7-4273-81EA-A5612AC00C8B}" destId="{39277977-E8D1-48A6-817E-D53F1491BACC}" srcOrd="0" destOrd="0" presId="urn:microsoft.com/office/officeart/2005/8/layout/hierarchy3"/>
    <dgm:cxn modelId="{49E5A674-F87F-4E23-BE2F-8F2B1D59BCC0}" type="presOf" srcId="{E6DE949B-F9CA-4F21-8F67-F202A5A7BD81}" destId="{4454ED1D-809E-465B-89BF-332A06B1795C}" srcOrd="0" destOrd="0" presId="urn:microsoft.com/office/officeart/2005/8/layout/hierarchy3"/>
    <dgm:cxn modelId="{01AB0DA4-C8AE-4733-B96F-E0F186104F1F}" type="presOf" srcId="{8F00833B-EE4B-4D57-8EFB-2D092A85799A}" destId="{42C79FFC-49B6-44D5-A978-6D3495D780C4}" srcOrd="0" destOrd="0" presId="urn:microsoft.com/office/officeart/2005/8/layout/hierarchy3"/>
    <dgm:cxn modelId="{B8E1FCFE-E81A-44A9-A28A-E31F644F6DFD}" type="presOf" srcId="{67CCEE0C-183E-41B7-840F-29EAE1A00D09}" destId="{5BF61B0A-132F-4EEB-92BC-9DC423B50FC8}" srcOrd="0" destOrd="0" presId="urn:microsoft.com/office/officeart/2005/8/layout/hierarchy3"/>
    <dgm:cxn modelId="{63913661-D1D9-4F58-9159-D6E0D53B0E6B}" type="presOf" srcId="{8304C969-E05A-4DB4-B8D7-F0F3F858FB63}" destId="{B5E3FFBA-C708-456F-82A2-400E932D3CD6}" srcOrd="1" destOrd="0" presId="urn:microsoft.com/office/officeart/2005/8/layout/hierarchy3"/>
    <dgm:cxn modelId="{97E20A81-0E0F-4AB2-9DDC-7943A89119C4}" srcId="{ED0B1F67-D12F-42AE-82A9-C937B36E3E80}" destId="{8324F52D-D1C8-445D-890A-147E5DFE5ACA}" srcOrd="1" destOrd="0" parTransId="{CE136BBE-D05B-4D7C-BC14-F7A9FF044583}" sibTransId="{B79F3065-8604-4999-9EB1-270DCA2BA915}"/>
    <dgm:cxn modelId="{824D8BCD-B79B-49BF-B7C3-19CAA1DE21A6}" type="presOf" srcId="{3461CD79-7DCF-4C3E-A369-9BFF41E7C1FD}" destId="{69C67C6E-7DBE-4794-BBA8-B8D4C541E838}" srcOrd="0" destOrd="0" presId="urn:microsoft.com/office/officeart/2005/8/layout/hierarchy3"/>
    <dgm:cxn modelId="{51673A4A-37B9-46FF-8144-6014AFC94DA0}" srcId="{ED0B1F67-D12F-42AE-82A9-C937B36E3E80}" destId="{8304C969-E05A-4DB4-B8D7-F0F3F858FB63}" srcOrd="2" destOrd="0" parTransId="{016B39E1-9894-4238-A175-F9CDE1B8851F}" sibTransId="{C25E54B9-D765-4BBD-A882-7C01DB70F8FC}"/>
    <dgm:cxn modelId="{8ECA765E-F8A6-4121-99D4-E4BDC13001EC}" type="presOf" srcId="{550A122C-A28B-49B1-A5F7-46A94EDAA002}" destId="{560545AC-108B-441F-AB5B-E423D836393C}" srcOrd="0" destOrd="0" presId="urn:microsoft.com/office/officeart/2005/8/layout/hierarchy3"/>
    <dgm:cxn modelId="{D8E648C8-3249-4DFE-8BB7-F94C3FC23F33}" type="presOf" srcId="{F0687313-6A08-4715-8EA1-7A4B4FB7ACFD}" destId="{609365F1-272D-4000-AB64-F326A2A4F663}" srcOrd="0" destOrd="0" presId="urn:microsoft.com/office/officeart/2005/8/layout/hierarchy3"/>
    <dgm:cxn modelId="{B3E26ED6-4D71-40F9-810E-2D99EC75B689}" type="presOf" srcId="{C514BD54-96BB-4175-BE75-89A0D8D1BFDD}" destId="{A8A648DF-AF5F-4B90-AC8E-D14E377072A2}" srcOrd="1" destOrd="0" presId="urn:microsoft.com/office/officeart/2005/8/layout/hierarchy3"/>
    <dgm:cxn modelId="{D0667F8A-8EFE-4A47-8116-87A67E827D4E}" srcId="{8324F52D-D1C8-445D-890A-147E5DFE5ACA}" destId="{FB8F38F6-20C1-411F-831C-3396D583BEBD}" srcOrd="0" destOrd="0" parTransId="{3DDD03CF-5AF4-4288-91B6-B41069B0DCBB}" sibTransId="{676CCDF8-273C-467B-A75D-D2E2428EFE06}"/>
    <dgm:cxn modelId="{33D2A8C9-400C-415E-AE90-64FF94C24A2D}" type="presOf" srcId="{A0017E69-1364-4540-B38D-FF806FDD1807}" destId="{09CE459B-BDE2-4B71-B41B-0C8E94997ECE}" srcOrd="0" destOrd="0" presId="urn:microsoft.com/office/officeart/2005/8/layout/hierarchy3"/>
    <dgm:cxn modelId="{E7511F94-E71B-4E2F-A437-1A0AD2C8B499}" type="presOf" srcId="{80B32DAC-F88E-4882-A716-7D63F73A780A}" destId="{B65789F8-2F0C-4D9A-9669-3A9763105084}" srcOrd="0" destOrd="0" presId="urn:microsoft.com/office/officeart/2005/8/layout/hierarchy3"/>
    <dgm:cxn modelId="{30AE93F7-7BD7-4EC2-BC2D-76652F8B5F99}" type="presOf" srcId="{BBC8822F-16D9-4DA7-B1F3-09D870829747}" destId="{D55D2E05-70FB-410D-8FD7-E9E963EDFB49}" srcOrd="0" destOrd="0" presId="urn:microsoft.com/office/officeart/2005/8/layout/hierarchy3"/>
    <dgm:cxn modelId="{56847F28-4BCF-4E41-AA8F-55FA07C2F952}" srcId="{8304C969-E05A-4DB4-B8D7-F0F3F858FB63}" destId="{655C4988-CAE9-445C-BDF2-4AB4280B1BA8}" srcOrd="1" destOrd="0" parTransId="{43A7E069-DAE4-4C46-ABF9-1918BA3E5BED}" sibTransId="{7DC22FBD-CF7F-4EEE-B7A7-F95B5029197D}"/>
    <dgm:cxn modelId="{8B13DE00-EC69-41F8-A022-F3D810912944}" type="presOf" srcId="{79576104-6555-41A2-9B3D-89DFE8E55C59}" destId="{417F15A6-9479-46BE-B682-9A0FB3522844}" srcOrd="0" destOrd="0" presId="urn:microsoft.com/office/officeart/2005/8/layout/hierarchy3"/>
    <dgm:cxn modelId="{F535EF2F-884C-4FE9-8A34-1E3EA04B075E}" type="presOf" srcId="{8324F52D-D1C8-445D-890A-147E5DFE5ACA}" destId="{DB653C89-20A7-4EC0-A03D-8C1D16F3ADA0}" srcOrd="1" destOrd="0" presId="urn:microsoft.com/office/officeart/2005/8/layout/hierarchy3"/>
    <dgm:cxn modelId="{2249ADD4-5D0A-48BE-B3FD-271FA231C214}" srcId="{ED0B1F67-D12F-42AE-82A9-C937B36E3E80}" destId="{8F00833B-EE4B-4D57-8EFB-2D092A85799A}" srcOrd="5" destOrd="0" parTransId="{3574C58D-A43F-4FBB-88DD-5DB3DBC2687E}" sibTransId="{58925ED1-70A7-4885-8BED-AC674D9E3580}"/>
    <dgm:cxn modelId="{FD71DA02-02C1-4CB8-A0DC-1EF9B1EA7E70}" type="presOf" srcId="{2C6F0234-5F62-456C-A10B-256111822CB3}" destId="{9F862FA3-C66B-41E2-B275-D1BD31A772A3}" srcOrd="0" destOrd="0" presId="urn:microsoft.com/office/officeart/2005/8/layout/hierarchy3"/>
    <dgm:cxn modelId="{9E948999-37D3-4728-A004-0099E899AF34}" type="presOf" srcId="{FB8F38F6-20C1-411F-831C-3396D583BEBD}" destId="{475C8EA1-120A-48BB-8DAB-8CC60754B53F}" srcOrd="0" destOrd="0" presId="urn:microsoft.com/office/officeart/2005/8/layout/hierarchy3"/>
    <dgm:cxn modelId="{E5F2AA0C-4D29-4DEB-BF64-4FE23BEDCCBD}" srcId="{9BCE8FEB-50F8-4B3B-88E9-F81DEA5763B1}" destId="{827489C6-4461-4CE2-B4F7-4AF18F62105A}" srcOrd="0" destOrd="0" parTransId="{B07EB5D8-01B5-4EED-821A-476D3D485DB4}" sibTransId="{23C8B06C-0CC6-4D9C-B0FC-4B986E2347AB}"/>
    <dgm:cxn modelId="{B8778E74-D0DD-4DE4-B2CA-E24D1627EB74}" srcId="{8F00833B-EE4B-4D57-8EFB-2D092A85799A}" destId="{3461CD79-7DCF-4C3E-A369-9BFF41E7C1FD}" srcOrd="1" destOrd="0" parTransId="{A4704874-F4F5-4A45-931B-46478632E92D}" sibTransId="{21903B96-2F3B-4920-85CD-9D1011199C9F}"/>
    <dgm:cxn modelId="{C2089592-C726-4A7C-A2BA-2FFFDD9C78E5}" type="presParOf" srcId="{5570A3CE-25C3-4AD9-879B-FA6CD1EDAE81}" destId="{DAF72E58-F60B-4C7B-BB90-FAA95C75AAD4}" srcOrd="0" destOrd="0" presId="urn:microsoft.com/office/officeart/2005/8/layout/hierarchy3"/>
    <dgm:cxn modelId="{6CAA4F21-8508-4559-8D63-8B7DEEE16DF4}" type="presParOf" srcId="{DAF72E58-F60B-4C7B-BB90-FAA95C75AAD4}" destId="{B075E87E-DC85-48F3-8153-CC132A4D0EC5}" srcOrd="0" destOrd="0" presId="urn:microsoft.com/office/officeart/2005/8/layout/hierarchy3"/>
    <dgm:cxn modelId="{F1913DC9-99F5-49A9-984F-22C8B7DAA280}" type="presParOf" srcId="{B075E87E-DC85-48F3-8153-CC132A4D0EC5}" destId="{78A64879-D3B3-4A3F-88C0-FCEEE811D244}" srcOrd="0" destOrd="0" presId="urn:microsoft.com/office/officeart/2005/8/layout/hierarchy3"/>
    <dgm:cxn modelId="{74158D8E-4349-47C1-82F8-9EC01F020CFD}" type="presParOf" srcId="{B075E87E-DC85-48F3-8153-CC132A4D0EC5}" destId="{E1132D86-744C-4C50-A3C9-0F1E451D7A73}" srcOrd="1" destOrd="0" presId="urn:microsoft.com/office/officeart/2005/8/layout/hierarchy3"/>
    <dgm:cxn modelId="{9E6CEBD0-611F-47ED-B628-8964771C5F4F}" type="presParOf" srcId="{DAF72E58-F60B-4C7B-BB90-FAA95C75AAD4}" destId="{D12946D8-FDB9-4631-A045-37F4D14E3864}" srcOrd="1" destOrd="0" presId="urn:microsoft.com/office/officeart/2005/8/layout/hierarchy3"/>
    <dgm:cxn modelId="{AEF04C25-47CD-498C-87DB-9C7284134076}" type="presParOf" srcId="{D12946D8-FDB9-4631-A045-37F4D14E3864}" destId="{4A098260-B396-422A-B881-54AFC4A148EB}" srcOrd="0" destOrd="0" presId="urn:microsoft.com/office/officeart/2005/8/layout/hierarchy3"/>
    <dgm:cxn modelId="{A7982907-E7D5-41E2-A224-6238309A44B2}" type="presParOf" srcId="{D12946D8-FDB9-4631-A045-37F4D14E3864}" destId="{224065BE-B1F6-4B0B-874F-CFD48AD88AAA}" srcOrd="1" destOrd="0" presId="urn:microsoft.com/office/officeart/2005/8/layout/hierarchy3"/>
    <dgm:cxn modelId="{B7A3F0D9-FCEC-4885-A6F6-8BC41876F959}" type="presParOf" srcId="{D12946D8-FDB9-4631-A045-37F4D14E3864}" destId="{9F0F7067-43DF-48A3-BE90-19BA76AE9FCF}" srcOrd="2" destOrd="0" presId="urn:microsoft.com/office/officeart/2005/8/layout/hierarchy3"/>
    <dgm:cxn modelId="{E657D1A3-5412-40BD-8F91-465FDD7BEFFC}" type="presParOf" srcId="{D12946D8-FDB9-4631-A045-37F4D14E3864}" destId="{417F15A6-9479-46BE-B682-9A0FB3522844}" srcOrd="3" destOrd="0" presId="urn:microsoft.com/office/officeart/2005/8/layout/hierarchy3"/>
    <dgm:cxn modelId="{2BDAC182-1401-4D5A-8FCD-8CAA55307AE6}" type="presParOf" srcId="{D12946D8-FDB9-4631-A045-37F4D14E3864}" destId="{2326C741-AC88-4736-815B-0ABDA4F42BA5}" srcOrd="4" destOrd="0" presId="urn:microsoft.com/office/officeart/2005/8/layout/hierarchy3"/>
    <dgm:cxn modelId="{E27D9E40-B16E-46C2-93C2-5EBB60FA0036}" type="presParOf" srcId="{D12946D8-FDB9-4631-A045-37F4D14E3864}" destId="{C0965A01-6388-4C85-B99A-F6546A1FF9C4}" srcOrd="5" destOrd="0" presId="urn:microsoft.com/office/officeart/2005/8/layout/hierarchy3"/>
    <dgm:cxn modelId="{B0B072FA-2681-43DA-B2E0-A16901B689A3}" type="presParOf" srcId="{D12946D8-FDB9-4631-A045-37F4D14E3864}" destId="{560545AC-108B-441F-AB5B-E423D836393C}" srcOrd="6" destOrd="0" presId="urn:microsoft.com/office/officeart/2005/8/layout/hierarchy3"/>
    <dgm:cxn modelId="{8A9CB1D5-D350-431F-B828-BECF79EBAFEB}" type="presParOf" srcId="{D12946D8-FDB9-4631-A045-37F4D14E3864}" destId="{65A27D1E-09F0-4685-A047-9B4F7E7A103C}" srcOrd="7" destOrd="0" presId="urn:microsoft.com/office/officeart/2005/8/layout/hierarchy3"/>
    <dgm:cxn modelId="{CD30212C-7326-4DF8-8C3A-CCE1F4DDFB49}" type="presParOf" srcId="{5570A3CE-25C3-4AD9-879B-FA6CD1EDAE81}" destId="{1FE31C3A-D2C9-463B-A074-B8B318DD84AD}" srcOrd="1" destOrd="0" presId="urn:microsoft.com/office/officeart/2005/8/layout/hierarchy3"/>
    <dgm:cxn modelId="{7F07448F-85B5-48C7-A198-4A7B5E07A8A2}" type="presParOf" srcId="{1FE31C3A-D2C9-463B-A074-B8B318DD84AD}" destId="{7C01633D-4FD6-433B-96C8-7255165EA5A8}" srcOrd="0" destOrd="0" presId="urn:microsoft.com/office/officeart/2005/8/layout/hierarchy3"/>
    <dgm:cxn modelId="{D8BC037A-0604-4ECE-A55D-2BB632047242}" type="presParOf" srcId="{7C01633D-4FD6-433B-96C8-7255165EA5A8}" destId="{49CD3C12-2C54-4205-A239-081F1707B031}" srcOrd="0" destOrd="0" presId="urn:microsoft.com/office/officeart/2005/8/layout/hierarchy3"/>
    <dgm:cxn modelId="{CDCAD117-2881-48F7-8F8F-D06FDB510F56}" type="presParOf" srcId="{7C01633D-4FD6-433B-96C8-7255165EA5A8}" destId="{DB653C89-20A7-4EC0-A03D-8C1D16F3ADA0}" srcOrd="1" destOrd="0" presId="urn:microsoft.com/office/officeart/2005/8/layout/hierarchy3"/>
    <dgm:cxn modelId="{D8B4682A-1DC2-4F64-A549-24A3A1BB072C}" type="presParOf" srcId="{1FE31C3A-D2C9-463B-A074-B8B318DD84AD}" destId="{96B6BEE0-1216-4FAF-9FAE-0CFED2666964}" srcOrd="1" destOrd="0" presId="urn:microsoft.com/office/officeart/2005/8/layout/hierarchy3"/>
    <dgm:cxn modelId="{239A3032-5D6C-4BA9-BDAD-DC21FCA345DD}" type="presParOf" srcId="{96B6BEE0-1216-4FAF-9FAE-0CFED2666964}" destId="{B42A546E-0F9D-4826-8EAF-13648204F08A}" srcOrd="0" destOrd="0" presId="urn:microsoft.com/office/officeart/2005/8/layout/hierarchy3"/>
    <dgm:cxn modelId="{F708F0DE-6A3F-4127-96FD-BEFE865A8502}" type="presParOf" srcId="{96B6BEE0-1216-4FAF-9FAE-0CFED2666964}" destId="{475C8EA1-120A-48BB-8DAB-8CC60754B53F}" srcOrd="1" destOrd="0" presId="urn:microsoft.com/office/officeart/2005/8/layout/hierarchy3"/>
    <dgm:cxn modelId="{8A55F1AA-181A-4159-B582-D520B46E1448}" type="presParOf" srcId="{96B6BEE0-1216-4FAF-9FAE-0CFED2666964}" destId="{5077D88B-4496-4992-BD22-527D599FF812}" srcOrd="2" destOrd="0" presId="urn:microsoft.com/office/officeart/2005/8/layout/hierarchy3"/>
    <dgm:cxn modelId="{16C27886-B69D-4252-99E5-CA24C5E4DB2F}" type="presParOf" srcId="{96B6BEE0-1216-4FAF-9FAE-0CFED2666964}" destId="{69DEF625-111A-4D12-9C24-09847727B07E}" srcOrd="3" destOrd="0" presId="urn:microsoft.com/office/officeart/2005/8/layout/hierarchy3"/>
    <dgm:cxn modelId="{DB564169-3F56-4431-89BD-4089D9114F37}" type="presParOf" srcId="{96B6BEE0-1216-4FAF-9FAE-0CFED2666964}" destId="{9F862FA3-C66B-41E2-B275-D1BD31A772A3}" srcOrd="4" destOrd="0" presId="urn:microsoft.com/office/officeart/2005/8/layout/hierarchy3"/>
    <dgm:cxn modelId="{12DC6783-5E68-4772-8DB0-0C2649B4AB1B}" type="presParOf" srcId="{96B6BEE0-1216-4FAF-9FAE-0CFED2666964}" destId="{1B3490F7-7B05-4578-B406-7BF32D9B44AA}" srcOrd="5" destOrd="0" presId="urn:microsoft.com/office/officeart/2005/8/layout/hierarchy3"/>
    <dgm:cxn modelId="{6D4DC2C5-1CF5-4217-9D27-397B99DD3564}" type="presParOf" srcId="{96B6BEE0-1216-4FAF-9FAE-0CFED2666964}" destId="{09CE459B-BDE2-4B71-B41B-0C8E94997ECE}" srcOrd="6" destOrd="0" presId="urn:microsoft.com/office/officeart/2005/8/layout/hierarchy3"/>
    <dgm:cxn modelId="{3B7B7007-9111-4D22-96F6-B5F098D07C4E}" type="presParOf" srcId="{96B6BEE0-1216-4FAF-9FAE-0CFED2666964}" destId="{641614C3-7F25-4277-B0C9-B6FF42BDBF50}" srcOrd="7" destOrd="0" presId="urn:microsoft.com/office/officeart/2005/8/layout/hierarchy3"/>
    <dgm:cxn modelId="{4977BEEC-3949-4E60-AADF-759E70722C7F}" type="presParOf" srcId="{5570A3CE-25C3-4AD9-879B-FA6CD1EDAE81}" destId="{F46B0F91-0A21-4B2F-8CE2-CD0AAE7A0647}" srcOrd="2" destOrd="0" presId="urn:microsoft.com/office/officeart/2005/8/layout/hierarchy3"/>
    <dgm:cxn modelId="{A1D82CAD-2895-446F-AFDD-3D4A1229BA1A}" type="presParOf" srcId="{F46B0F91-0A21-4B2F-8CE2-CD0AAE7A0647}" destId="{000CB558-C6ED-4445-BE08-39FA55C2170A}" srcOrd="0" destOrd="0" presId="urn:microsoft.com/office/officeart/2005/8/layout/hierarchy3"/>
    <dgm:cxn modelId="{E6044EC5-C0F8-4436-A4C8-18EA6AA2DFB8}" type="presParOf" srcId="{000CB558-C6ED-4445-BE08-39FA55C2170A}" destId="{5CBE6243-8ABB-4F47-A73E-322577646700}" srcOrd="0" destOrd="0" presId="urn:microsoft.com/office/officeart/2005/8/layout/hierarchy3"/>
    <dgm:cxn modelId="{A493B9BC-575A-420E-A232-B617E3D1909A}" type="presParOf" srcId="{000CB558-C6ED-4445-BE08-39FA55C2170A}" destId="{B5E3FFBA-C708-456F-82A2-400E932D3CD6}" srcOrd="1" destOrd="0" presId="urn:microsoft.com/office/officeart/2005/8/layout/hierarchy3"/>
    <dgm:cxn modelId="{3B73DF44-83F9-45A5-9598-B4FAFC2BE59E}" type="presParOf" srcId="{F46B0F91-0A21-4B2F-8CE2-CD0AAE7A0647}" destId="{5D4DA510-C71D-4BB6-9BAC-753E165D22E8}" srcOrd="1" destOrd="0" presId="urn:microsoft.com/office/officeart/2005/8/layout/hierarchy3"/>
    <dgm:cxn modelId="{AECC3D74-D394-47B3-A443-0158559FF9F7}" type="presParOf" srcId="{5D4DA510-C71D-4BB6-9BAC-753E165D22E8}" destId="{8ADF968E-988B-4ED4-9839-738D917A0388}" srcOrd="0" destOrd="0" presId="urn:microsoft.com/office/officeart/2005/8/layout/hierarchy3"/>
    <dgm:cxn modelId="{60F23F4E-91C1-4BF6-9F38-FDC593F19AD0}" type="presParOf" srcId="{5D4DA510-C71D-4BB6-9BAC-753E165D22E8}" destId="{3977DA00-CFE6-4D2D-A124-A9A4D2032932}" srcOrd="1" destOrd="0" presId="urn:microsoft.com/office/officeart/2005/8/layout/hierarchy3"/>
    <dgm:cxn modelId="{F7FA139D-902A-4ACB-BA83-8E5FECEF02C3}" type="presParOf" srcId="{5D4DA510-C71D-4BB6-9BAC-753E165D22E8}" destId="{280C2A81-EEB1-47C3-9973-07C3C883F8D2}" srcOrd="2" destOrd="0" presId="urn:microsoft.com/office/officeart/2005/8/layout/hierarchy3"/>
    <dgm:cxn modelId="{15905FDF-632D-422E-A3A8-967033D18E41}" type="presParOf" srcId="{5D4DA510-C71D-4BB6-9BAC-753E165D22E8}" destId="{90192835-A908-4A8C-8FFE-FD1D0C4D6BCA}" srcOrd="3" destOrd="0" presId="urn:microsoft.com/office/officeart/2005/8/layout/hierarchy3"/>
    <dgm:cxn modelId="{8AB16ABE-BB30-4611-A7F1-367B9C45DC3B}" type="presParOf" srcId="{5D4DA510-C71D-4BB6-9BAC-753E165D22E8}" destId="{4E51BE5D-6008-4FD0-B8E2-FD567A82640B}" srcOrd="4" destOrd="0" presId="urn:microsoft.com/office/officeart/2005/8/layout/hierarchy3"/>
    <dgm:cxn modelId="{7DE50E47-80E4-4E03-B345-131463090B82}" type="presParOf" srcId="{5D4DA510-C71D-4BB6-9BAC-753E165D22E8}" destId="{39277977-E8D1-48A6-817E-D53F1491BACC}" srcOrd="5" destOrd="0" presId="urn:microsoft.com/office/officeart/2005/8/layout/hierarchy3"/>
    <dgm:cxn modelId="{F07B9423-A6D1-42B2-8D77-9492E25CB72A}" type="presParOf" srcId="{5D4DA510-C71D-4BB6-9BAC-753E165D22E8}" destId="{C40D440F-F10D-4EE4-82CF-6C4A3BF493BD}" srcOrd="6" destOrd="0" presId="urn:microsoft.com/office/officeart/2005/8/layout/hierarchy3"/>
    <dgm:cxn modelId="{877E4CE9-B090-43D8-8031-177802E7C675}" type="presParOf" srcId="{5D4DA510-C71D-4BB6-9BAC-753E165D22E8}" destId="{23C77BC9-17D9-4714-BC84-9FA07BCA4445}" srcOrd="7" destOrd="0" presId="urn:microsoft.com/office/officeart/2005/8/layout/hierarchy3"/>
    <dgm:cxn modelId="{E8E85620-BFDC-472F-8122-B95E15F9502A}" type="presParOf" srcId="{5570A3CE-25C3-4AD9-879B-FA6CD1EDAE81}" destId="{80D8C15C-28E5-4BD4-9770-19C5EC3857CD}" srcOrd="3" destOrd="0" presId="urn:microsoft.com/office/officeart/2005/8/layout/hierarchy3"/>
    <dgm:cxn modelId="{11A001B2-42B3-4363-B5DF-311D54623401}" type="presParOf" srcId="{80D8C15C-28E5-4BD4-9770-19C5EC3857CD}" destId="{6CA2D545-B5D9-448A-9C64-5B268E7973EE}" srcOrd="0" destOrd="0" presId="urn:microsoft.com/office/officeart/2005/8/layout/hierarchy3"/>
    <dgm:cxn modelId="{8CCDBA7E-6B91-4962-BB63-A7DA0129B0E1}" type="presParOf" srcId="{6CA2D545-B5D9-448A-9C64-5B268E7973EE}" destId="{5BF61B0A-132F-4EEB-92BC-9DC423B50FC8}" srcOrd="0" destOrd="0" presId="urn:microsoft.com/office/officeart/2005/8/layout/hierarchy3"/>
    <dgm:cxn modelId="{B9D250C9-3968-46CD-A044-74CC20756E2F}" type="presParOf" srcId="{6CA2D545-B5D9-448A-9C64-5B268E7973EE}" destId="{9D91E0E5-C4D9-47CB-81EA-A7A290DCF9CC}" srcOrd="1" destOrd="0" presId="urn:microsoft.com/office/officeart/2005/8/layout/hierarchy3"/>
    <dgm:cxn modelId="{CCF3B210-E1D4-43DA-9822-59BE58AD10F7}" type="presParOf" srcId="{80D8C15C-28E5-4BD4-9770-19C5EC3857CD}" destId="{BC1E7D44-828A-45D1-B6AB-4850F56A81BC}" srcOrd="1" destOrd="0" presId="urn:microsoft.com/office/officeart/2005/8/layout/hierarchy3"/>
    <dgm:cxn modelId="{B7F45C50-BD98-4BFF-B398-4CD74FA30C48}" type="presParOf" srcId="{BC1E7D44-828A-45D1-B6AB-4850F56A81BC}" destId="{321DFC79-7F81-4B78-AA43-8FCC3F22FC22}" srcOrd="0" destOrd="0" presId="urn:microsoft.com/office/officeart/2005/8/layout/hierarchy3"/>
    <dgm:cxn modelId="{1292D50E-7569-471F-A85A-474F51AA22E1}" type="presParOf" srcId="{BC1E7D44-828A-45D1-B6AB-4850F56A81BC}" destId="{F5C88014-15A6-44C4-AB7D-C05C8CF3F89F}" srcOrd="1" destOrd="0" presId="urn:microsoft.com/office/officeart/2005/8/layout/hierarchy3"/>
    <dgm:cxn modelId="{A8CD5353-02E7-4F1E-B91A-981D96C79983}" type="presParOf" srcId="{BC1E7D44-828A-45D1-B6AB-4850F56A81BC}" destId="{8B941ACD-7BBF-41A0-B9D9-F6CFC9B9A631}" srcOrd="2" destOrd="0" presId="urn:microsoft.com/office/officeart/2005/8/layout/hierarchy3"/>
    <dgm:cxn modelId="{DED3A83B-2C4A-4A81-AACA-6A93176D5E3E}" type="presParOf" srcId="{BC1E7D44-828A-45D1-B6AB-4850F56A81BC}" destId="{25C8565C-CFA7-41A8-84D7-DC9A9F917D01}" srcOrd="3" destOrd="0" presId="urn:microsoft.com/office/officeart/2005/8/layout/hierarchy3"/>
    <dgm:cxn modelId="{2CBE4FC9-2BAD-4B80-9FC8-383A3217E689}" type="presParOf" srcId="{5570A3CE-25C3-4AD9-879B-FA6CD1EDAE81}" destId="{881B6C03-17E2-4CCC-8887-698E9D264718}" srcOrd="4" destOrd="0" presId="urn:microsoft.com/office/officeart/2005/8/layout/hierarchy3"/>
    <dgm:cxn modelId="{990C7F7A-4B2D-41C9-AE33-A95ED82195D5}" type="presParOf" srcId="{881B6C03-17E2-4CCC-8887-698E9D264718}" destId="{D0C6B18F-F0B6-4C87-B32C-E26F313A7D01}" srcOrd="0" destOrd="0" presId="urn:microsoft.com/office/officeart/2005/8/layout/hierarchy3"/>
    <dgm:cxn modelId="{6B1D727C-87C1-42CD-ACDA-DA12F297DF22}" type="presParOf" srcId="{D0C6B18F-F0B6-4C87-B32C-E26F313A7D01}" destId="{E0ABBBF3-30A0-416B-920C-C0FC9E6A1402}" srcOrd="0" destOrd="0" presId="urn:microsoft.com/office/officeart/2005/8/layout/hierarchy3"/>
    <dgm:cxn modelId="{ECDC1AFA-1BE0-4EAD-9640-DD5D5F1CB981}" type="presParOf" srcId="{D0C6B18F-F0B6-4C87-B32C-E26F313A7D01}" destId="{A8A648DF-AF5F-4B90-AC8E-D14E377072A2}" srcOrd="1" destOrd="0" presId="urn:microsoft.com/office/officeart/2005/8/layout/hierarchy3"/>
    <dgm:cxn modelId="{834FAB61-FE1B-40EA-9400-657D4684521B}" type="presParOf" srcId="{881B6C03-17E2-4CCC-8887-698E9D264718}" destId="{1269B082-196C-401A-B866-F449AB80E865}" srcOrd="1" destOrd="0" presId="urn:microsoft.com/office/officeart/2005/8/layout/hierarchy3"/>
    <dgm:cxn modelId="{968AFD8F-C037-4166-8D1A-EAF7CDB11E4B}" type="presParOf" srcId="{1269B082-196C-401A-B866-F449AB80E865}" destId="{838A451C-A854-4BD9-9BF0-A1391156AF94}" srcOrd="0" destOrd="0" presId="urn:microsoft.com/office/officeart/2005/8/layout/hierarchy3"/>
    <dgm:cxn modelId="{53FC572B-875C-4FA5-8AA6-BDAA6D90B110}" type="presParOf" srcId="{1269B082-196C-401A-B866-F449AB80E865}" destId="{B65789F8-2F0C-4D9A-9669-3A9763105084}" srcOrd="1" destOrd="0" presId="urn:microsoft.com/office/officeart/2005/8/layout/hierarchy3"/>
    <dgm:cxn modelId="{D71FC3AD-7A9D-4E5E-BD07-59DD7C4E44DE}" type="presParOf" srcId="{1269B082-196C-401A-B866-F449AB80E865}" destId="{6951C438-4059-4A28-8699-36BA249DA3EB}" srcOrd="2" destOrd="0" presId="urn:microsoft.com/office/officeart/2005/8/layout/hierarchy3"/>
    <dgm:cxn modelId="{6AA3A77C-F1AF-4D94-8D8A-F4C362310E87}" type="presParOf" srcId="{1269B082-196C-401A-B866-F449AB80E865}" destId="{F1A77C46-CD27-43A7-944C-DE8323798954}" srcOrd="3" destOrd="0" presId="urn:microsoft.com/office/officeart/2005/8/layout/hierarchy3"/>
    <dgm:cxn modelId="{752C0344-BC30-49BD-B1F2-7CB056584ACC}" type="presParOf" srcId="{5570A3CE-25C3-4AD9-879B-FA6CD1EDAE81}" destId="{9638A9F2-09A3-475C-AC6B-303B68EAF60C}" srcOrd="5" destOrd="0" presId="urn:microsoft.com/office/officeart/2005/8/layout/hierarchy3"/>
    <dgm:cxn modelId="{1EFDA047-DDF6-49C9-AB55-995F66796496}" type="presParOf" srcId="{9638A9F2-09A3-475C-AC6B-303B68EAF60C}" destId="{2F18D28B-3E82-4621-A3EA-E31D94E4518A}" srcOrd="0" destOrd="0" presId="urn:microsoft.com/office/officeart/2005/8/layout/hierarchy3"/>
    <dgm:cxn modelId="{7B1AE048-93F8-456A-A33A-1D0803B8BC25}" type="presParOf" srcId="{2F18D28B-3E82-4621-A3EA-E31D94E4518A}" destId="{42C79FFC-49B6-44D5-A978-6D3495D780C4}" srcOrd="0" destOrd="0" presId="urn:microsoft.com/office/officeart/2005/8/layout/hierarchy3"/>
    <dgm:cxn modelId="{F3E2C616-F778-4DAC-8BEA-1721A2A6EE6B}" type="presParOf" srcId="{2F18D28B-3E82-4621-A3EA-E31D94E4518A}" destId="{5C8751EA-3C67-4664-959B-4D3FABB44918}" srcOrd="1" destOrd="0" presId="urn:microsoft.com/office/officeart/2005/8/layout/hierarchy3"/>
    <dgm:cxn modelId="{6DD518F0-66AF-4F9C-BAC4-86B089C52821}" type="presParOf" srcId="{9638A9F2-09A3-475C-AC6B-303B68EAF60C}" destId="{C8B3CE91-E8B3-456F-A2BE-39009256CCBA}" srcOrd="1" destOrd="0" presId="urn:microsoft.com/office/officeart/2005/8/layout/hierarchy3"/>
    <dgm:cxn modelId="{4A197E7B-8C8C-4E2C-AAF9-80F8E1C79487}" type="presParOf" srcId="{C8B3CE91-E8B3-456F-A2BE-39009256CCBA}" destId="{E1063582-45D3-4F3F-865F-EC41418902C3}" srcOrd="0" destOrd="0" presId="urn:microsoft.com/office/officeart/2005/8/layout/hierarchy3"/>
    <dgm:cxn modelId="{216521F1-CCA1-4FA2-9DC7-12074A7BA26A}" type="presParOf" srcId="{C8B3CE91-E8B3-456F-A2BE-39009256CCBA}" destId="{3F8D986D-3AC7-45F0-9E28-C2AA0C2F22CF}" srcOrd="1" destOrd="0" presId="urn:microsoft.com/office/officeart/2005/8/layout/hierarchy3"/>
    <dgm:cxn modelId="{5659B05E-0493-4411-9FCE-19959040D6F3}" type="presParOf" srcId="{C8B3CE91-E8B3-456F-A2BE-39009256CCBA}" destId="{9BD3BD15-1AA2-4D63-874E-824E941E1777}" srcOrd="2" destOrd="0" presId="urn:microsoft.com/office/officeart/2005/8/layout/hierarchy3"/>
    <dgm:cxn modelId="{FDD17622-1DA5-4E95-8690-5B30D7C45335}" type="presParOf" srcId="{C8B3CE91-E8B3-456F-A2BE-39009256CCBA}" destId="{69C67C6E-7DBE-4794-BBA8-B8D4C541E838}" srcOrd="3" destOrd="0" presId="urn:microsoft.com/office/officeart/2005/8/layout/hierarchy3"/>
    <dgm:cxn modelId="{10A3AA67-F750-4C60-B0EB-73C956C7F0DF}" type="presParOf" srcId="{C8B3CE91-E8B3-456F-A2BE-39009256CCBA}" destId="{609365F1-272D-4000-AB64-F326A2A4F663}" srcOrd="4" destOrd="0" presId="urn:microsoft.com/office/officeart/2005/8/layout/hierarchy3"/>
    <dgm:cxn modelId="{54FDFAFA-FEC5-4C1A-AE66-7F9E3EC39308}" type="presParOf" srcId="{C8B3CE91-E8B3-456F-A2BE-39009256CCBA}" destId="{F02514F8-4531-47BE-AB52-907C5F56AB45}" srcOrd="5" destOrd="0" presId="urn:microsoft.com/office/officeart/2005/8/layout/hierarchy3"/>
    <dgm:cxn modelId="{6450EC34-46FD-4AB6-A6A8-6B5AD9DB1149}" type="presParOf" srcId="{C8B3CE91-E8B3-456F-A2BE-39009256CCBA}" destId="{4454ED1D-809E-465B-89BF-332A06B1795C}" srcOrd="6" destOrd="0" presId="urn:microsoft.com/office/officeart/2005/8/layout/hierarchy3"/>
    <dgm:cxn modelId="{8D454C3F-3C3B-4224-8064-414465E2CF32}" type="presParOf" srcId="{C8B3CE91-E8B3-456F-A2BE-39009256CCBA}" destId="{D55D2E05-70FB-410D-8FD7-E9E963EDFB49}" srcOrd="7"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BB42C0-E4CC-46EB-9879-B8803C528440}">
      <dsp:nvSpPr>
        <dsp:cNvPr id="0" name=""/>
        <dsp:cNvSpPr/>
      </dsp:nvSpPr>
      <dsp:spPr>
        <a:xfrm>
          <a:off x="1573212" y="1001199"/>
          <a:ext cx="605208" cy="60520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a:latin typeface="Calibri" panose="020F0502020204030204"/>
              <a:ea typeface="+mn-ea"/>
              <a:cs typeface="+mn-cs"/>
            </a:rPr>
            <a:t>Big data</a:t>
          </a:r>
          <a:endParaRPr lang="en-US" sz="1400" kern="1200" dirty="0">
            <a:latin typeface="Calibri" panose="020F0502020204030204"/>
            <a:ea typeface="+mn-ea"/>
            <a:cs typeface="+mn-cs"/>
          </a:endParaRPr>
        </a:p>
      </dsp:txBody>
      <dsp:txXfrm>
        <a:off x="1661843" y="1089830"/>
        <a:ext cx="427946" cy="427946"/>
      </dsp:txXfrm>
    </dsp:sp>
    <dsp:sp modelId="{052ED92B-76EA-4722-A5C9-3CF653BABDD4}">
      <dsp:nvSpPr>
        <dsp:cNvPr id="0" name=""/>
        <dsp:cNvSpPr/>
      </dsp:nvSpPr>
      <dsp:spPr>
        <a:xfrm rot="16200000">
          <a:off x="1811312" y="799530"/>
          <a:ext cx="129007" cy="167229"/>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US" sz="700" kern="1200"/>
        </a:p>
      </dsp:txBody>
      <dsp:txXfrm>
        <a:off x="1830663" y="852327"/>
        <a:ext cx="90305" cy="100337"/>
      </dsp:txXfrm>
    </dsp:sp>
    <dsp:sp modelId="{96EC6B5A-83D2-4883-B59D-D8D50E0096E2}">
      <dsp:nvSpPr>
        <dsp:cNvPr id="0" name=""/>
        <dsp:cNvSpPr/>
      </dsp:nvSpPr>
      <dsp:spPr>
        <a:xfrm>
          <a:off x="1497560" y="1277"/>
          <a:ext cx="756511" cy="756511"/>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kern="1200" dirty="0">
              <a:latin typeface="Calibri" panose="020F0502020204030204"/>
              <a:ea typeface="+mn-ea"/>
              <a:cs typeface="+mn-cs"/>
            </a:rPr>
            <a:t>Internet of Things</a:t>
          </a:r>
        </a:p>
      </dsp:txBody>
      <dsp:txXfrm>
        <a:off x="1608348" y="112065"/>
        <a:ext cx="534935" cy="534935"/>
      </dsp:txXfrm>
    </dsp:sp>
    <dsp:sp modelId="{215E72F5-3F02-4CFA-98EB-99279DFA579B}">
      <dsp:nvSpPr>
        <dsp:cNvPr id="0" name=""/>
        <dsp:cNvSpPr/>
      </dsp:nvSpPr>
      <dsp:spPr>
        <a:xfrm rot="1800000">
          <a:off x="2175613" y="1430518"/>
          <a:ext cx="129007" cy="167229"/>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US" sz="700" kern="1200"/>
        </a:p>
      </dsp:txBody>
      <dsp:txXfrm>
        <a:off x="2178206" y="1454289"/>
        <a:ext cx="90305" cy="100337"/>
      </dsp:txXfrm>
    </dsp:sp>
    <dsp:sp modelId="{CF8CA318-3BB7-4E10-BB97-C47F17D84556}">
      <dsp:nvSpPr>
        <dsp:cNvPr id="0" name=""/>
        <dsp:cNvSpPr/>
      </dsp:nvSpPr>
      <dsp:spPr>
        <a:xfrm>
          <a:off x="2298003" y="1387684"/>
          <a:ext cx="756511" cy="756511"/>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kern="1200" dirty="0">
              <a:latin typeface="Calibri" panose="020F0502020204030204"/>
              <a:ea typeface="+mn-ea"/>
              <a:cs typeface="+mn-cs"/>
            </a:rPr>
            <a:t>Artificial Intelligence</a:t>
          </a:r>
        </a:p>
      </dsp:txBody>
      <dsp:txXfrm>
        <a:off x="2408791" y="1498472"/>
        <a:ext cx="534935" cy="534935"/>
      </dsp:txXfrm>
    </dsp:sp>
    <dsp:sp modelId="{F1E2FCEA-C950-4805-AB52-31A90BCE7C52}">
      <dsp:nvSpPr>
        <dsp:cNvPr id="0" name=""/>
        <dsp:cNvSpPr/>
      </dsp:nvSpPr>
      <dsp:spPr>
        <a:xfrm rot="9000000">
          <a:off x="1447011" y="1430518"/>
          <a:ext cx="129007" cy="167229"/>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US" sz="700" kern="1200"/>
        </a:p>
      </dsp:txBody>
      <dsp:txXfrm rot="10800000">
        <a:off x="1483120" y="1454289"/>
        <a:ext cx="90305" cy="100337"/>
      </dsp:txXfrm>
    </dsp:sp>
    <dsp:sp modelId="{C76C8602-F726-4328-A355-210F9C8980C6}">
      <dsp:nvSpPr>
        <dsp:cNvPr id="0" name=""/>
        <dsp:cNvSpPr/>
      </dsp:nvSpPr>
      <dsp:spPr>
        <a:xfrm>
          <a:off x="697118" y="1387684"/>
          <a:ext cx="756511" cy="756511"/>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kern="1200">
              <a:latin typeface="Calibri" panose="020F0502020204030204"/>
              <a:ea typeface="+mn-ea"/>
              <a:cs typeface="+mn-cs"/>
            </a:rPr>
            <a:t>Cloud computing</a:t>
          </a:r>
          <a:endParaRPr lang="en-US" sz="800" kern="1200" dirty="0">
            <a:latin typeface="Calibri" panose="020F0502020204030204"/>
            <a:ea typeface="+mn-ea"/>
            <a:cs typeface="+mn-cs"/>
          </a:endParaRPr>
        </a:p>
      </dsp:txBody>
      <dsp:txXfrm>
        <a:off x="807906" y="1498472"/>
        <a:ext cx="534935" cy="5349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5ED21D-38F6-4443-9073-B214F098E4E9}">
      <dsp:nvSpPr>
        <dsp:cNvPr id="0" name=""/>
        <dsp:cNvSpPr/>
      </dsp:nvSpPr>
      <dsp:spPr>
        <a:xfrm>
          <a:off x="4753416" y="2642018"/>
          <a:ext cx="1253041" cy="1253041"/>
        </a:xfrm>
        <a:prstGeom prst="ellipse">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1430" tIns="11430" rIns="11430" bIns="11430" numCol="1" spcCol="1270" anchor="ctr" anchorCtr="0">
          <a:noAutofit/>
        </a:bodyPr>
        <a:lstStyle/>
        <a:p>
          <a:pPr lvl="0" algn="ctr" defTabSz="800100" rtl="0">
            <a:lnSpc>
              <a:spcPct val="90000"/>
            </a:lnSpc>
            <a:spcBef>
              <a:spcPct val="0"/>
            </a:spcBef>
            <a:spcAft>
              <a:spcPct val="35000"/>
            </a:spcAft>
          </a:pPr>
          <a:r>
            <a:rPr lang="en-US" sz="1800" b="1" kern="1200" dirty="0">
              <a:solidFill>
                <a:schemeClr val="accent2"/>
              </a:solidFill>
              <a:latin typeface="Arial" panose="020B0604020202020204" pitchFamily="34" charset="0"/>
              <a:cs typeface="Arial" panose="020B0604020202020204" pitchFamily="34" charset="0"/>
            </a:rPr>
            <a:t>CNI Sectors</a:t>
          </a:r>
        </a:p>
      </dsp:txBody>
      <dsp:txXfrm>
        <a:off x="4936920" y="2825522"/>
        <a:ext cx="886033" cy="886033"/>
      </dsp:txXfrm>
    </dsp:sp>
    <dsp:sp modelId="{7CF0532D-7A08-4A1F-B8CB-99B73A8F4072}">
      <dsp:nvSpPr>
        <dsp:cNvPr id="0" name=""/>
        <dsp:cNvSpPr/>
      </dsp:nvSpPr>
      <dsp:spPr>
        <a:xfrm rot="16200000">
          <a:off x="4688385" y="1939985"/>
          <a:ext cx="1383103" cy="20961"/>
        </a:xfrm>
        <a:custGeom>
          <a:avLst/>
          <a:gdLst/>
          <a:ahLst/>
          <a:cxnLst/>
          <a:rect l="0" t="0" r="0" b="0"/>
          <a:pathLst>
            <a:path>
              <a:moveTo>
                <a:pt x="0" y="10480"/>
              </a:moveTo>
              <a:lnTo>
                <a:pt x="1383103" y="1048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345359" y="1915888"/>
        <a:ext cx="69155" cy="69155"/>
      </dsp:txXfrm>
    </dsp:sp>
    <dsp:sp modelId="{47FB0B70-F088-48DB-B16D-4C3FE8067955}">
      <dsp:nvSpPr>
        <dsp:cNvPr id="0" name=""/>
        <dsp:cNvSpPr/>
      </dsp:nvSpPr>
      <dsp:spPr>
        <a:xfrm>
          <a:off x="4753416" y="5872"/>
          <a:ext cx="1253041" cy="1253041"/>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rtl="0">
            <a:lnSpc>
              <a:spcPct val="90000"/>
            </a:lnSpc>
            <a:spcBef>
              <a:spcPct val="0"/>
            </a:spcBef>
            <a:spcAft>
              <a:spcPct val="35000"/>
            </a:spcAft>
          </a:pPr>
          <a:r>
            <a:rPr lang="en-US" sz="900" b="1" kern="1200" dirty="0">
              <a:latin typeface="Arial" panose="020B0604020202020204" pitchFamily="34" charset="0"/>
              <a:cs typeface="Arial" panose="020B0604020202020204" pitchFamily="34" charset="0"/>
            </a:rPr>
            <a:t>Information and Communication Technology</a:t>
          </a:r>
        </a:p>
      </dsp:txBody>
      <dsp:txXfrm>
        <a:off x="4936920" y="189376"/>
        <a:ext cx="886033" cy="886033"/>
      </dsp:txXfrm>
    </dsp:sp>
    <dsp:sp modelId="{4FBB3391-F010-46E5-999D-39956A22BF34}">
      <dsp:nvSpPr>
        <dsp:cNvPr id="0" name=""/>
        <dsp:cNvSpPr/>
      </dsp:nvSpPr>
      <dsp:spPr>
        <a:xfrm rot="18360000">
          <a:off x="5463129" y="2191714"/>
          <a:ext cx="1383103" cy="20961"/>
        </a:xfrm>
        <a:custGeom>
          <a:avLst/>
          <a:gdLst/>
          <a:ahLst/>
          <a:cxnLst/>
          <a:rect l="0" t="0" r="0" b="0"/>
          <a:pathLst>
            <a:path>
              <a:moveTo>
                <a:pt x="0" y="10480"/>
              </a:moveTo>
              <a:lnTo>
                <a:pt x="1383103" y="1048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120103" y="2167618"/>
        <a:ext cx="69155" cy="69155"/>
      </dsp:txXfrm>
    </dsp:sp>
    <dsp:sp modelId="{E6F38BFA-D7EE-4196-B369-F030FA135270}">
      <dsp:nvSpPr>
        <dsp:cNvPr id="0" name=""/>
        <dsp:cNvSpPr/>
      </dsp:nvSpPr>
      <dsp:spPr>
        <a:xfrm>
          <a:off x="6302903" y="509331"/>
          <a:ext cx="1253041" cy="1253041"/>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en-US" sz="1200" b="1" kern="1200" dirty="0">
              <a:latin typeface="Arial" panose="020B0604020202020204" pitchFamily="34" charset="0"/>
              <a:cs typeface="Arial" panose="020B0604020202020204" pitchFamily="34" charset="0"/>
            </a:rPr>
            <a:t>Finance</a:t>
          </a:r>
          <a:r>
            <a:rPr lang="en-US" sz="1200" kern="1200" dirty="0">
              <a:latin typeface="Arial" panose="020B0604020202020204" pitchFamily="34" charset="0"/>
              <a:cs typeface="Arial" panose="020B0604020202020204" pitchFamily="34" charset="0"/>
            </a:rPr>
            <a:t> </a:t>
          </a:r>
        </a:p>
      </dsp:txBody>
      <dsp:txXfrm>
        <a:off x="6486407" y="692835"/>
        <a:ext cx="886033" cy="886033"/>
      </dsp:txXfrm>
    </dsp:sp>
    <dsp:sp modelId="{92F6E198-39E0-4540-A42E-28EBFAB534F0}">
      <dsp:nvSpPr>
        <dsp:cNvPr id="0" name=""/>
        <dsp:cNvSpPr/>
      </dsp:nvSpPr>
      <dsp:spPr>
        <a:xfrm rot="20520000">
          <a:off x="5941946" y="2850751"/>
          <a:ext cx="1383103" cy="20961"/>
        </a:xfrm>
        <a:custGeom>
          <a:avLst/>
          <a:gdLst/>
          <a:ahLst/>
          <a:cxnLst/>
          <a:rect l="0" t="0" r="0" b="0"/>
          <a:pathLst>
            <a:path>
              <a:moveTo>
                <a:pt x="0" y="10480"/>
              </a:moveTo>
              <a:lnTo>
                <a:pt x="1383103" y="1048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598920" y="2826654"/>
        <a:ext cx="69155" cy="69155"/>
      </dsp:txXfrm>
    </dsp:sp>
    <dsp:sp modelId="{6A17DA4A-77A3-4EAC-82D1-2E5F60334FC6}">
      <dsp:nvSpPr>
        <dsp:cNvPr id="0" name=""/>
        <dsp:cNvSpPr/>
      </dsp:nvSpPr>
      <dsp:spPr>
        <a:xfrm>
          <a:off x="7260538" y="1827404"/>
          <a:ext cx="1253041" cy="1253041"/>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rtl="0">
            <a:lnSpc>
              <a:spcPct val="90000"/>
            </a:lnSpc>
            <a:spcBef>
              <a:spcPct val="0"/>
            </a:spcBef>
            <a:spcAft>
              <a:spcPct val="35000"/>
            </a:spcAft>
          </a:pPr>
          <a:r>
            <a:rPr lang="en-US" sz="900" b="1" kern="1200" dirty="0">
              <a:latin typeface="Arial" panose="020B0604020202020204" pitchFamily="34" charset="0"/>
              <a:cs typeface="Arial" panose="020B0604020202020204" pitchFamily="34" charset="0"/>
            </a:rPr>
            <a:t>Critical</a:t>
          </a:r>
          <a:r>
            <a:rPr lang="en-US" sz="900" kern="1200" dirty="0">
              <a:latin typeface="Arial" panose="020B0604020202020204" pitchFamily="34" charset="0"/>
              <a:cs typeface="Arial" panose="020B0604020202020204" pitchFamily="34" charset="0"/>
            </a:rPr>
            <a:t> </a:t>
          </a:r>
          <a:r>
            <a:rPr lang="en-US" sz="900" b="1" kern="1200" dirty="0">
              <a:latin typeface="Arial" panose="020B0604020202020204" pitchFamily="34" charset="0"/>
              <a:cs typeface="Arial" panose="020B0604020202020204" pitchFamily="34" charset="0"/>
            </a:rPr>
            <a:t>Manufacturing</a:t>
          </a:r>
        </a:p>
      </dsp:txBody>
      <dsp:txXfrm>
        <a:off x="7444042" y="2010908"/>
        <a:ext cx="886033" cy="886033"/>
      </dsp:txXfrm>
    </dsp:sp>
    <dsp:sp modelId="{826987ED-F5E6-4C07-ACE5-E90683F676D7}">
      <dsp:nvSpPr>
        <dsp:cNvPr id="0" name=""/>
        <dsp:cNvSpPr/>
      </dsp:nvSpPr>
      <dsp:spPr>
        <a:xfrm rot="1080000">
          <a:off x="5941946" y="3665364"/>
          <a:ext cx="1383103" cy="20961"/>
        </a:xfrm>
        <a:custGeom>
          <a:avLst/>
          <a:gdLst/>
          <a:ahLst/>
          <a:cxnLst/>
          <a:rect l="0" t="0" r="0" b="0"/>
          <a:pathLst>
            <a:path>
              <a:moveTo>
                <a:pt x="0" y="10480"/>
              </a:moveTo>
              <a:lnTo>
                <a:pt x="1383103" y="1048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598920" y="3641268"/>
        <a:ext cx="69155" cy="69155"/>
      </dsp:txXfrm>
    </dsp:sp>
    <dsp:sp modelId="{741406BE-F5AD-4345-9A1C-F43C286358EE}">
      <dsp:nvSpPr>
        <dsp:cNvPr id="0" name=""/>
        <dsp:cNvSpPr/>
      </dsp:nvSpPr>
      <dsp:spPr>
        <a:xfrm>
          <a:off x="7260538" y="3456631"/>
          <a:ext cx="1253041" cy="1253041"/>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en-US" sz="1200" b="1" kern="1200" dirty="0">
              <a:latin typeface="Arial" panose="020B0604020202020204" pitchFamily="34" charset="0"/>
              <a:cs typeface="Arial" panose="020B0604020202020204" pitchFamily="34" charset="0"/>
            </a:rPr>
            <a:t>Food</a:t>
          </a:r>
          <a:endParaRPr lang="en-US" sz="900" b="1" kern="1200" dirty="0">
            <a:latin typeface="Arial" panose="020B0604020202020204" pitchFamily="34" charset="0"/>
            <a:cs typeface="Arial" panose="020B0604020202020204" pitchFamily="34" charset="0"/>
          </a:endParaRPr>
        </a:p>
      </dsp:txBody>
      <dsp:txXfrm>
        <a:off x="7444042" y="3640135"/>
        <a:ext cx="886033" cy="886033"/>
      </dsp:txXfrm>
    </dsp:sp>
    <dsp:sp modelId="{5017DAE9-0A77-42F3-8EBF-430F07F77CE7}">
      <dsp:nvSpPr>
        <dsp:cNvPr id="0" name=""/>
        <dsp:cNvSpPr/>
      </dsp:nvSpPr>
      <dsp:spPr>
        <a:xfrm rot="3240000">
          <a:off x="5463129" y="4324401"/>
          <a:ext cx="1383103" cy="20961"/>
        </a:xfrm>
        <a:custGeom>
          <a:avLst/>
          <a:gdLst/>
          <a:ahLst/>
          <a:cxnLst/>
          <a:rect l="0" t="0" r="0" b="0"/>
          <a:pathLst>
            <a:path>
              <a:moveTo>
                <a:pt x="0" y="10480"/>
              </a:moveTo>
              <a:lnTo>
                <a:pt x="1383103" y="1048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120103" y="4300304"/>
        <a:ext cx="69155" cy="69155"/>
      </dsp:txXfrm>
    </dsp:sp>
    <dsp:sp modelId="{EA47AECA-78C1-45D4-944F-030C434DDB08}">
      <dsp:nvSpPr>
        <dsp:cNvPr id="0" name=""/>
        <dsp:cNvSpPr/>
      </dsp:nvSpPr>
      <dsp:spPr>
        <a:xfrm>
          <a:off x="6302903" y="4774704"/>
          <a:ext cx="1253041" cy="1253041"/>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en-US" sz="1200" b="1" kern="1200" dirty="0">
              <a:latin typeface="Arial" panose="020B0604020202020204" pitchFamily="34" charset="0"/>
              <a:cs typeface="Arial" panose="020B0604020202020204" pitchFamily="34" charset="0"/>
            </a:rPr>
            <a:t>Health</a:t>
          </a:r>
          <a:r>
            <a:rPr lang="en-US" sz="1200" kern="1200" dirty="0"/>
            <a:t> </a:t>
          </a:r>
          <a:endParaRPr lang="en-US" sz="900" kern="1200" dirty="0"/>
        </a:p>
      </dsp:txBody>
      <dsp:txXfrm>
        <a:off x="6486407" y="4958208"/>
        <a:ext cx="886033" cy="886033"/>
      </dsp:txXfrm>
    </dsp:sp>
    <dsp:sp modelId="{D88C54D6-B3F7-464A-9762-97A11B9A6C9B}">
      <dsp:nvSpPr>
        <dsp:cNvPr id="0" name=""/>
        <dsp:cNvSpPr/>
      </dsp:nvSpPr>
      <dsp:spPr>
        <a:xfrm rot="5400000">
          <a:off x="4688385" y="4576130"/>
          <a:ext cx="1383103" cy="20961"/>
        </a:xfrm>
        <a:custGeom>
          <a:avLst/>
          <a:gdLst/>
          <a:ahLst/>
          <a:cxnLst/>
          <a:rect l="0" t="0" r="0" b="0"/>
          <a:pathLst>
            <a:path>
              <a:moveTo>
                <a:pt x="0" y="10480"/>
              </a:moveTo>
              <a:lnTo>
                <a:pt x="1383103" y="1048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345359" y="4552033"/>
        <a:ext cx="69155" cy="69155"/>
      </dsp:txXfrm>
    </dsp:sp>
    <dsp:sp modelId="{0C94E3CE-CCD6-4FCA-A8CF-CB9B8C1A4450}">
      <dsp:nvSpPr>
        <dsp:cNvPr id="0" name=""/>
        <dsp:cNvSpPr/>
      </dsp:nvSpPr>
      <dsp:spPr>
        <a:xfrm>
          <a:off x="4753416" y="5278163"/>
          <a:ext cx="1253041" cy="1253041"/>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en-US" sz="1200" b="1" kern="1200" dirty="0">
              <a:latin typeface="Arial" panose="020B0604020202020204" pitchFamily="34" charset="0"/>
              <a:cs typeface="Arial" panose="020B0604020202020204" pitchFamily="34" charset="0"/>
            </a:rPr>
            <a:t>Energy</a:t>
          </a:r>
          <a:endParaRPr lang="en-US" sz="900" b="1" kern="1200" dirty="0">
            <a:latin typeface="Arial" panose="020B0604020202020204" pitchFamily="34" charset="0"/>
            <a:cs typeface="Arial" panose="020B0604020202020204" pitchFamily="34" charset="0"/>
          </a:endParaRPr>
        </a:p>
      </dsp:txBody>
      <dsp:txXfrm>
        <a:off x="4936920" y="5461667"/>
        <a:ext cx="886033" cy="886033"/>
      </dsp:txXfrm>
    </dsp:sp>
    <dsp:sp modelId="{287FC500-0C12-415A-8CFE-402C9276AA76}">
      <dsp:nvSpPr>
        <dsp:cNvPr id="0" name=""/>
        <dsp:cNvSpPr/>
      </dsp:nvSpPr>
      <dsp:spPr>
        <a:xfrm rot="7560000">
          <a:off x="3913641" y="4324401"/>
          <a:ext cx="1383103" cy="20961"/>
        </a:xfrm>
        <a:custGeom>
          <a:avLst/>
          <a:gdLst/>
          <a:ahLst/>
          <a:cxnLst/>
          <a:rect l="0" t="0" r="0" b="0"/>
          <a:pathLst>
            <a:path>
              <a:moveTo>
                <a:pt x="0" y="10480"/>
              </a:moveTo>
              <a:lnTo>
                <a:pt x="1383103" y="1048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4570615" y="4300304"/>
        <a:ext cx="69155" cy="69155"/>
      </dsp:txXfrm>
    </dsp:sp>
    <dsp:sp modelId="{09E70279-712C-49E8-9E9F-B85A41314BEA}">
      <dsp:nvSpPr>
        <dsp:cNvPr id="0" name=""/>
        <dsp:cNvSpPr/>
      </dsp:nvSpPr>
      <dsp:spPr>
        <a:xfrm>
          <a:off x="3203928" y="4774704"/>
          <a:ext cx="1253041" cy="1253041"/>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en-US" sz="1200" b="1" kern="1200" dirty="0">
              <a:latin typeface="Arial" panose="020B0604020202020204" pitchFamily="34" charset="0"/>
              <a:cs typeface="Arial" panose="020B0604020202020204" pitchFamily="34" charset="0"/>
            </a:rPr>
            <a:t>Water</a:t>
          </a:r>
          <a:r>
            <a:rPr lang="en-US" sz="1200" kern="1200" dirty="0"/>
            <a:t>  </a:t>
          </a:r>
          <a:r>
            <a:rPr lang="en-US" sz="900" kern="1200" dirty="0"/>
            <a:t> </a:t>
          </a:r>
        </a:p>
      </dsp:txBody>
      <dsp:txXfrm>
        <a:off x="3387432" y="4958208"/>
        <a:ext cx="886033" cy="886033"/>
      </dsp:txXfrm>
    </dsp:sp>
    <dsp:sp modelId="{AC7B0474-21D5-402D-B681-05CC21E5592F}">
      <dsp:nvSpPr>
        <dsp:cNvPr id="0" name=""/>
        <dsp:cNvSpPr/>
      </dsp:nvSpPr>
      <dsp:spPr>
        <a:xfrm rot="9720000">
          <a:off x="3434823" y="3665364"/>
          <a:ext cx="1383103" cy="20961"/>
        </a:xfrm>
        <a:custGeom>
          <a:avLst/>
          <a:gdLst/>
          <a:ahLst/>
          <a:cxnLst/>
          <a:rect l="0" t="0" r="0" b="0"/>
          <a:pathLst>
            <a:path>
              <a:moveTo>
                <a:pt x="0" y="10480"/>
              </a:moveTo>
              <a:lnTo>
                <a:pt x="1383103" y="1048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4091797" y="3641268"/>
        <a:ext cx="69155" cy="69155"/>
      </dsp:txXfrm>
    </dsp:sp>
    <dsp:sp modelId="{B3EB16FD-07D6-40ED-8BAB-1A24F63564EA}">
      <dsp:nvSpPr>
        <dsp:cNvPr id="0" name=""/>
        <dsp:cNvSpPr/>
      </dsp:nvSpPr>
      <dsp:spPr>
        <a:xfrm>
          <a:off x="2246293" y="3456631"/>
          <a:ext cx="1253041" cy="1253041"/>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rtl="0">
            <a:lnSpc>
              <a:spcPct val="90000"/>
            </a:lnSpc>
            <a:spcBef>
              <a:spcPct val="0"/>
            </a:spcBef>
            <a:spcAft>
              <a:spcPct val="35000"/>
            </a:spcAft>
          </a:pPr>
          <a:r>
            <a:rPr lang="en-US" sz="900" b="1" kern="1200" dirty="0">
              <a:latin typeface="Arial" panose="020B0604020202020204" pitchFamily="34" charset="0"/>
              <a:cs typeface="Arial" panose="020B0604020202020204" pitchFamily="34" charset="0"/>
            </a:rPr>
            <a:t>Transportation</a:t>
          </a:r>
        </a:p>
      </dsp:txBody>
      <dsp:txXfrm>
        <a:off x="2429797" y="3640135"/>
        <a:ext cx="886033" cy="886033"/>
      </dsp:txXfrm>
    </dsp:sp>
    <dsp:sp modelId="{7BB81223-B5B6-4F00-AD44-A57916977B02}">
      <dsp:nvSpPr>
        <dsp:cNvPr id="0" name=""/>
        <dsp:cNvSpPr/>
      </dsp:nvSpPr>
      <dsp:spPr>
        <a:xfrm rot="11880000">
          <a:off x="3434823" y="2850751"/>
          <a:ext cx="1383103" cy="20961"/>
        </a:xfrm>
        <a:custGeom>
          <a:avLst/>
          <a:gdLst/>
          <a:ahLst/>
          <a:cxnLst/>
          <a:rect l="0" t="0" r="0" b="0"/>
          <a:pathLst>
            <a:path>
              <a:moveTo>
                <a:pt x="0" y="10480"/>
              </a:moveTo>
              <a:lnTo>
                <a:pt x="1383103" y="1048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4091797" y="2826654"/>
        <a:ext cx="69155" cy="69155"/>
      </dsp:txXfrm>
    </dsp:sp>
    <dsp:sp modelId="{C57A5230-BC7D-4CA5-92BE-4A7A2EDFEAF3}">
      <dsp:nvSpPr>
        <dsp:cNvPr id="0" name=""/>
        <dsp:cNvSpPr/>
      </dsp:nvSpPr>
      <dsp:spPr>
        <a:xfrm>
          <a:off x="2246293" y="1827404"/>
          <a:ext cx="1253041" cy="1253041"/>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en-US" sz="1200" b="1" kern="1200" dirty="0">
              <a:latin typeface="Arial" panose="020B0604020202020204" pitchFamily="34" charset="0"/>
              <a:cs typeface="Arial" panose="020B0604020202020204" pitchFamily="34" charset="0"/>
            </a:rPr>
            <a:t>Security and Defense</a:t>
          </a:r>
        </a:p>
      </dsp:txBody>
      <dsp:txXfrm>
        <a:off x="2429797" y="2010908"/>
        <a:ext cx="886033" cy="886033"/>
      </dsp:txXfrm>
    </dsp:sp>
    <dsp:sp modelId="{70078CC3-90B8-4D9C-9E36-1D31BACB56FB}">
      <dsp:nvSpPr>
        <dsp:cNvPr id="0" name=""/>
        <dsp:cNvSpPr/>
      </dsp:nvSpPr>
      <dsp:spPr>
        <a:xfrm rot="14040000">
          <a:off x="3913641" y="2191714"/>
          <a:ext cx="1383103" cy="20961"/>
        </a:xfrm>
        <a:custGeom>
          <a:avLst/>
          <a:gdLst/>
          <a:ahLst/>
          <a:cxnLst/>
          <a:rect l="0" t="0" r="0" b="0"/>
          <a:pathLst>
            <a:path>
              <a:moveTo>
                <a:pt x="0" y="10480"/>
              </a:moveTo>
              <a:lnTo>
                <a:pt x="1383103" y="1048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4570615" y="2167618"/>
        <a:ext cx="69155" cy="69155"/>
      </dsp:txXfrm>
    </dsp:sp>
    <dsp:sp modelId="{37827383-5881-46DC-ACB7-73D6463F7302}">
      <dsp:nvSpPr>
        <dsp:cNvPr id="0" name=""/>
        <dsp:cNvSpPr/>
      </dsp:nvSpPr>
      <dsp:spPr>
        <a:xfrm>
          <a:off x="3203928" y="509331"/>
          <a:ext cx="1253041" cy="1253041"/>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rtl="0">
            <a:lnSpc>
              <a:spcPct val="90000"/>
            </a:lnSpc>
            <a:spcBef>
              <a:spcPct val="0"/>
            </a:spcBef>
            <a:spcAft>
              <a:spcPct val="35000"/>
            </a:spcAft>
          </a:pPr>
          <a:r>
            <a:rPr lang="en-US" sz="1100" b="1" kern="1200" dirty="0">
              <a:latin typeface="Arial" panose="020B0604020202020204" pitchFamily="34" charset="0"/>
              <a:cs typeface="Arial" panose="020B0604020202020204" pitchFamily="34" charset="0"/>
            </a:rPr>
            <a:t>Government</a:t>
          </a:r>
          <a:r>
            <a:rPr lang="en-US" sz="1200" kern="1200" dirty="0">
              <a:latin typeface="Arial" panose="020B0604020202020204" pitchFamily="34" charset="0"/>
              <a:cs typeface="Arial" panose="020B0604020202020204" pitchFamily="34" charset="0"/>
            </a:rPr>
            <a:t> </a:t>
          </a:r>
        </a:p>
      </dsp:txBody>
      <dsp:txXfrm>
        <a:off x="3387432" y="692835"/>
        <a:ext cx="886033" cy="8860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3742F6-ACE3-084E-93D2-9263D7050381}">
      <dsp:nvSpPr>
        <dsp:cNvPr id="0" name=""/>
        <dsp:cNvSpPr/>
      </dsp:nvSpPr>
      <dsp:spPr>
        <a:xfrm>
          <a:off x="275568" y="711966"/>
          <a:ext cx="2005327" cy="1639295"/>
        </a:xfrm>
        <a:prstGeom prst="roundRect">
          <a:avLst>
            <a:gd name="adj" fmla="val 10000"/>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1529" t="19482" r="1529" b="19482"/>
          </a:stretch>
        </a:blipFill>
        <a:ln>
          <a:noFill/>
        </a:ln>
        <a:effectLst/>
        <a:scene3d>
          <a:camera prst="orthographicFront"/>
          <a:lightRig rig="threePt" dir="t">
            <a:rot lat="0" lon="0" rev="7500000"/>
          </a:lightRig>
        </a:scene3d>
        <a:sp3d z="-15240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0751DCED-A461-3243-9F6B-8BF671BDDE0C}">
      <dsp:nvSpPr>
        <dsp:cNvPr id="0" name=""/>
        <dsp:cNvSpPr/>
      </dsp:nvSpPr>
      <dsp:spPr>
        <a:xfrm>
          <a:off x="440788" y="2608996"/>
          <a:ext cx="2005327" cy="2005327"/>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kumimoji="0" lang="en-US" sz="1400" b="0" i="0" u="none" strike="noStrike" kern="1200" cap="none" spc="0" normalizeH="0" baseline="0" noProof="0" dirty="0">
              <a:ln/>
              <a:solidFill>
                <a:schemeClr val="tx1"/>
              </a:solidFill>
              <a:effectLst/>
              <a:uLnTx/>
              <a:uFillTx/>
              <a:latin typeface="Calibri" pitchFamily="34" charset="0"/>
              <a:ea typeface="+mn-ea"/>
              <a:cs typeface="Arial" charset="0"/>
            </a:rPr>
            <a:t>Geneva 2003 – Tunis 2005</a:t>
          </a:r>
        </a:p>
        <a:p>
          <a:pPr lvl="0" algn="ctr" defTabSz="622300">
            <a:lnSpc>
              <a:spcPct val="90000"/>
            </a:lnSpc>
            <a:spcBef>
              <a:spcPct val="0"/>
            </a:spcBef>
            <a:spcAft>
              <a:spcPct val="35000"/>
            </a:spcAft>
            <a:buClrTx/>
            <a:buSzTx/>
            <a:buFont typeface="Arial" pitchFamily="34" charset="0"/>
            <a:buNone/>
          </a:pPr>
          <a:r>
            <a:rPr kumimoji="0" lang="en-US" sz="1400" b="0" i="0" u="none" strike="noStrike" kern="1200" cap="none" spc="0" normalizeH="0" baseline="0" noProof="0" dirty="0">
              <a:ln/>
              <a:solidFill>
                <a:schemeClr val="tx1"/>
              </a:solidFill>
              <a:effectLst/>
              <a:uLnTx/>
              <a:uFillTx/>
              <a:latin typeface="Calibri" pitchFamily="34" charset="0"/>
              <a:ea typeface="+mn-ea"/>
              <a:cs typeface="Arial" charset="0"/>
            </a:rPr>
            <a:t>WSIS entrusted ITU as sole facilitator for WSIS Action Line C5 - “</a:t>
          </a:r>
          <a:r>
            <a:rPr kumimoji="0" lang="en-US" sz="1400" b="1" i="0" u="none" strike="noStrike" kern="1200" cap="none" spc="0" normalizeH="0" baseline="0" noProof="0" dirty="0">
              <a:ln/>
              <a:solidFill>
                <a:schemeClr val="tx1"/>
              </a:solidFill>
              <a:effectLst/>
              <a:uLnTx/>
              <a:uFillTx/>
              <a:latin typeface="Calibri" pitchFamily="34" charset="0"/>
              <a:ea typeface="+mn-ea"/>
              <a:cs typeface="Arial" charset="0"/>
            </a:rPr>
            <a:t>Building Confidence and Security in the use of ICTs</a:t>
          </a:r>
          <a:r>
            <a:rPr kumimoji="0" lang="en-US" sz="1400" b="0" i="0" u="none" strike="noStrike" kern="1200" cap="none" spc="0" normalizeH="0" baseline="0" noProof="0" dirty="0">
              <a:ln/>
              <a:solidFill>
                <a:schemeClr val="tx1"/>
              </a:solidFill>
              <a:effectLst/>
              <a:uLnTx/>
              <a:uFillTx/>
              <a:latin typeface="Calibri" pitchFamily="34" charset="0"/>
              <a:ea typeface="+mn-ea"/>
              <a:cs typeface="Arial" charset="0"/>
            </a:rPr>
            <a:t>”</a:t>
          </a:r>
          <a:endParaRPr lang="en-US" sz="1400" kern="1200" dirty="0">
            <a:solidFill>
              <a:schemeClr val="tx1"/>
            </a:solidFill>
          </a:endParaRPr>
        </a:p>
      </dsp:txBody>
      <dsp:txXfrm>
        <a:off x="499522" y="2667730"/>
        <a:ext cx="1887859" cy="1887859"/>
      </dsp:txXfrm>
    </dsp:sp>
    <dsp:sp modelId="{F234780F-FBCD-2544-A72F-834AD71052D9}">
      <dsp:nvSpPr>
        <dsp:cNvPr id="0" name=""/>
        <dsp:cNvSpPr/>
      </dsp:nvSpPr>
      <dsp:spPr>
        <a:xfrm rot="4454">
          <a:off x="2615116" y="1292636"/>
          <a:ext cx="334220" cy="481852"/>
        </a:xfrm>
        <a:prstGeom prst="rightArrow">
          <a:avLst>
            <a:gd name="adj1" fmla="val 60000"/>
            <a:gd name="adj2" fmla="val 50000"/>
          </a:avLst>
        </a:prstGeom>
        <a:solidFill>
          <a:schemeClr val="accent3">
            <a:tint val="60000"/>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solidFill>
              <a:schemeClr val="tx1"/>
            </a:solidFill>
          </a:endParaRPr>
        </a:p>
      </dsp:txBody>
      <dsp:txXfrm>
        <a:off x="2615116" y="1388941"/>
        <a:ext cx="233954" cy="289112"/>
      </dsp:txXfrm>
    </dsp:sp>
    <dsp:sp modelId="{154A7429-72B8-1C45-94A2-8A7313CE031C}">
      <dsp:nvSpPr>
        <dsp:cNvPr id="0" name=""/>
        <dsp:cNvSpPr/>
      </dsp:nvSpPr>
      <dsp:spPr>
        <a:xfrm>
          <a:off x="3235810" y="532784"/>
          <a:ext cx="2005327" cy="2005327"/>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4000" r="-4000"/>
          </a:stretch>
        </a:blipFill>
        <a:ln>
          <a:noFill/>
        </a:ln>
        <a:effectLst/>
        <a:scene3d>
          <a:camera prst="orthographicFront"/>
          <a:lightRig rig="threePt" dir="t">
            <a:rot lat="0" lon="0" rev="7500000"/>
          </a:lightRig>
        </a:scene3d>
        <a:sp3d z="-15240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A6E37DFC-B9F3-2048-BB67-05C10D48B562}">
      <dsp:nvSpPr>
        <dsp:cNvPr id="0" name=""/>
        <dsp:cNvSpPr/>
      </dsp:nvSpPr>
      <dsp:spPr>
        <a:xfrm>
          <a:off x="3311633" y="2600278"/>
          <a:ext cx="2005327" cy="2005327"/>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kumimoji="0" lang="en-US" sz="1400" b="0" i="0" u="none" strike="noStrike" kern="1200" cap="none" spc="0" normalizeH="0" baseline="0" noProof="0" dirty="0">
              <a:ln/>
              <a:solidFill>
                <a:schemeClr val="tx1"/>
              </a:solidFill>
              <a:effectLst/>
              <a:uLnTx/>
              <a:uFillTx/>
              <a:latin typeface="Calibri" pitchFamily="34" charset="0"/>
              <a:ea typeface="+mn-ea"/>
              <a:cs typeface="Arial" charset="0"/>
            </a:rPr>
            <a:t>In 2007 </a:t>
          </a:r>
          <a:r>
            <a:rPr kumimoji="0" lang="en-US" sz="1400" b="1" i="0" u="none" strike="noStrike" kern="1200" cap="none" spc="0" normalizeH="0" baseline="0" noProof="0" dirty="0">
              <a:ln/>
              <a:solidFill>
                <a:schemeClr val="tx1"/>
              </a:solidFill>
              <a:effectLst/>
              <a:uLnTx/>
              <a:uFillTx/>
              <a:latin typeface="Calibri" pitchFamily="34" charset="0"/>
              <a:ea typeface="+mn-ea"/>
              <a:cs typeface="Arial" charset="0"/>
            </a:rPr>
            <a:t>Global Cybersecurity Agenda (GCA) </a:t>
          </a:r>
          <a:r>
            <a:rPr kumimoji="0" lang="en-US" sz="1400" b="0" i="0" u="none" strike="noStrike" kern="1200" cap="none" spc="0" normalizeH="0" baseline="0" noProof="0" dirty="0">
              <a:ln/>
              <a:solidFill>
                <a:schemeClr val="tx1"/>
              </a:solidFill>
              <a:effectLst/>
              <a:uLnTx/>
              <a:uFillTx/>
              <a:latin typeface="Calibri" pitchFamily="34" charset="0"/>
              <a:ea typeface="+mn-ea"/>
              <a:cs typeface="Arial" charset="0"/>
            </a:rPr>
            <a:t>was </a:t>
          </a:r>
          <a:r>
            <a:rPr kumimoji="0" lang="en-US" sz="1400" b="1" i="0" u="none" strike="noStrike" kern="1200" cap="none" spc="0" normalizeH="0" baseline="0" noProof="0" dirty="0">
              <a:ln/>
              <a:solidFill>
                <a:schemeClr val="tx1"/>
              </a:solidFill>
              <a:effectLst/>
              <a:uLnTx/>
              <a:uFillTx/>
              <a:latin typeface="Calibri" pitchFamily="34" charset="0"/>
              <a:ea typeface="+mn-ea"/>
              <a:cs typeface="Arial" charset="0"/>
            </a:rPr>
            <a:t>launched</a:t>
          </a:r>
          <a:r>
            <a:rPr kumimoji="0" lang="en-US" sz="1400" b="0" i="0" u="none" strike="noStrike" kern="1200" cap="none" spc="0" normalizeH="0" baseline="0" noProof="0" dirty="0">
              <a:ln/>
              <a:solidFill>
                <a:schemeClr val="tx1"/>
              </a:solidFill>
              <a:effectLst/>
              <a:uLnTx/>
              <a:uFillTx/>
              <a:latin typeface="Calibri" pitchFamily="34" charset="0"/>
              <a:ea typeface="+mn-ea"/>
              <a:cs typeface="Arial" charset="0"/>
            </a:rPr>
            <a:t> by the Secretary General of ITU. GCA is a </a:t>
          </a:r>
          <a:r>
            <a:rPr kumimoji="0" lang="en-US" sz="1400" b="1" i="0" u="none" strike="noStrike" kern="1200" cap="none" spc="0" normalizeH="0" baseline="0" noProof="0" dirty="0">
              <a:ln/>
              <a:solidFill>
                <a:schemeClr val="tx1"/>
              </a:solidFill>
              <a:effectLst/>
              <a:uLnTx/>
              <a:uFillTx/>
              <a:latin typeface="Calibri" pitchFamily="34" charset="0"/>
              <a:ea typeface="+mn-ea"/>
              <a:cs typeface="Arial" charset="0"/>
            </a:rPr>
            <a:t>framework for development and international cooperation in cybersecurity</a:t>
          </a:r>
          <a:endParaRPr lang="en-US" sz="1400" kern="1200" dirty="0">
            <a:solidFill>
              <a:schemeClr val="tx1"/>
            </a:solidFill>
          </a:endParaRPr>
        </a:p>
      </dsp:txBody>
      <dsp:txXfrm>
        <a:off x="3370367" y="2659012"/>
        <a:ext cx="1887859" cy="1887859"/>
      </dsp:txXfrm>
    </dsp:sp>
    <dsp:sp modelId="{BA850669-59E0-8B45-BFF7-0208D5D79072}">
      <dsp:nvSpPr>
        <dsp:cNvPr id="0" name=""/>
        <dsp:cNvSpPr/>
      </dsp:nvSpPr>
      <dsp:spPr>
        <a:xfrm rot="28618">
          <a:off x="5592309" y="1307254"/>
          <a:ext cx="351189" cy="481852"/>
        </a:xfrm>
        <a:prstGeom prst="rightArrow">
          <a:avLst>
            <a:gd name="adj1" fmla="val 60000"/>
            <a:gd name="adj2" fmla="val 50000"/>
          </a:avLst>
        </a:prstGeom>
        <a:solidFill>
          <a:schemeClr val="accent3">
            <a:tint val="60000"/>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solidFill>
              <a:schemeClr val="tx1"/>
            </a:solidFill>
          </a:endParaRPr>
        </a:p>
      </dsp:txBody>
      <dsp:txXfrm>
        <a:off x="5592311" y="1403185"/>
        <a:ext cx="245832" cy="289112"/>
      </dsp:txXfrm>
    </dsp:sp>
    <dsp:sp modelId="{3BE3A870-5325-6F44-8788-2223FE2FFACB}">
      <dsp:nvSpPr>
        <dsp:cNvPr id="0" name=""/>
        <dsp:cNvSpPr/>
      </dsp:nvSpPr>
      <dsp:spPr>
        <a:xfrm>
          <a:off x="6244502" y="557831"/>
          <a:ext cx="2005327" cy="2005327"/>
        </a:xfrm>
        <a:prstGeom prst="roundRect">
          <a:avLst>
            <a:gd name="adj" fmla="val 10000"/>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1529" t="28458" r="1529" b="28458"/>
          </a:stretch>
        </a:blipFill>
        <a:ln>
          <a:noFill/>
        </a:ln>
        <a:effectLst/>
        <a:scene3d>
          <a:camera prst="orthographicFront"/>
          <a:lightRig rig="threePt" dir="t">
            <a:rot lat="0" lon="0" rev="7500000"/>
          </a:lightRig>
        </a:scene3d>
        <a:sp3d z="-15240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88653DD0-56B7-3341-930A-7F608F81558E}">
      <dsp:nvSpPr>
        <dsp:cNvPr id="0" name=""/>
        <dsp:cNvSpPr/>
      </dsp:nvSpPr>
      <dsp:spPr>
        <a:xfrm>
          <a:off x="6207505" y="2625324"/>
          <a:ext cx="2005327" cy="2005327"/>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kumimoji="0" lang="en-US" sz="1400" b="0" i="0" u="none" strike="noStrike" kern="1200" cap="none" spc="0" normalizeH="0" baseline="0" noProof="0" dirty="0">
              <a:ln/>
              <a:solidFill>
                <a:schemeClr val="tx1"/>
              </a:solidFill>
              <a:effectLst/>
              <a:uLnTx/>
              <a:uFillTx/>
              <a:latin typeface="Calibri" pitchFamily="34" charset="0"/>
              <a:ea typeface="+mn-ea"/>
              <a:cs typeface="Arial" charset="0"/>
            </a:rPr>
            <a:t>In 2008 ITU Membership </a:t>
          </a:r>
          <a:r>
            <a:rPr kumimoji="0" lang="en-US" sz="1400" b="1" i="0" u="none" strike="noStrike" kern="1200" cap="none" spc="0" normalizeH="0" baseline="0" noProof="0" dirty="0">
              <a:ln/>
              <a:solidFill>
                <a:schemeClr val="tx1"/>
              </a:solidFill>
              <a:effectLst/>
              <a:uLnTx/>
              <a:uFillTx/>
              <a:latin typeface="Calibri" pitchFamily="34" charset="0"/>
              <a:ea typeface="+mn-ea"/>
              <a:cs typeface="Arial" charset="0"/>
            </a:rPr>
            <a:t>endorsed</a:t>
          </a:r>
          <a:r>
            <a:rPr kumimoji="0" lang="en-US" sz="1400" b="0" i="0" u="none" strike="noStrike" kern="1200" cap="none" spc="0" normalizeH="0" baseline="0" noProof="0" dirty="0">
              <a:ln/>
              <a:solidFill>
                <a:schemeClr val="tx1"/>
              </a:solidFill>
              <a:effectLst/>
              <a:uLnTx/>
              <a:uFillTx/>
              <a:latin typeface="Calibri" pitchFamily="34" charset="0"/>
              <a:ea typeface="+mn-ea"/>
              <a:cs typeface="Arial" charset="0"/>
            </a:rPr>
            <a:t> the </a:t>
          </a:r>
          <a:r>
            <a:rPr kumimoji="0" lang="en-US" sz="1400" b="1" i="0" u="none" strike="noStrike" kern="1200" cap="none" spc="0" normalizeH="0" baseline="0" noProof="0" dirty="0">
              <a:ln/>
              <a:solidFill>
                <a:schemeClr val="tx1"/>
              </a:solidFill>
              <a:effectLst/>
              <a:uLnTx/>
              <a:uFillTx/>
              <a:latin typeface="Calibri" pitchFamily="34" charset="0"/>
              <a:ea typeface="+mn-ea"/>
              <a:cs typeface="Arial" charset="0"/>
            </a:rPr>
            <a:t>GCA</a:t>
          </a:r>
          <a:r>
            <a:rPr kumimoji="0" lang="en-US" sz="1400" b="0" i="0" u="none" strike="noStrike" kern="1200" cap="none" spc="0" normalizeH="0" baseline="0" noProof="0" dirty="0">
              <a:ln/>
              <a:solidFill>
                <a:schemeClr val="tx1"/>
              </a:solidFill>
              <a:effectLst/>
              <a:uLnTx/>
              <a:uFillTx/>
              <a:latin typeface="Calibri" pitchFamily="34" charset="0"/>
              <a:ea typeface="+mn-ea"/>
              <a:cs typeface="Arial" charset="0"/>
            </a:rPr>
            <a:t> as the ITU-wide strategy on international cooperation &amp; initiative on COP started.</a:t>
          </a:r>
          <a:endParaRPr lang="en-US" sz="1400" kern="1200" dirty="0">
            <a:solidFill>
              <a:schemeClr val="tx1"/>
            </a:solidFill>
          </a:endParaRPr>
        </a:p>
      </dsp:txBody>
      <dsp:txXfrm>
        <a:off x="6266239" y="2684058"/>
        <a:ext cx="1887859" cy="1887859"/>
      </dsp:txXfrm>
    </dsp:sp>
    <dsp:sp modelId="{98EDA850-EFEC-E049-8FD0-BA52E85D8D27}">
      <dsp:nvSpPr>
        <dsp:cNvPr id="0" name=""/>
        <dsp:cNvSpPr/>
      </dsp:nvSpPr>
      <dsp:spPr>
        <a:xfrm rot="41552">
          <a:off x="8636086" y="1338692"/>
          <a:ext cx="386298" cy="481852"/>
        </a:xfrm>
        <a:prstGeom prst="rightArrow">
          <a:avLst>
            <a:gd name="adj1" fmla="val 60000"/>
            <a:gd name="adj2" fmla="val 50000"/>
          </a:avLst>
        </a:prstGeom>
        <a:solidFill>
          <a:schemeClr val="accent3">
            <a:tint val="60000"/>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solidFill>
              <a:schemeClr val="tx1"/>
            </a:solidFill>
          </a:endParaRPr>
        </a:p>
      </dsp:txBody>
      <dsp:txXfrm>
        <a:off x="8636090" y="1434362"/>
        <a:ext cx="270409" cy="289112"/>
      </dsp:txXfrm>
    </dsp:sp>
    <dsp:sp modelId="{0A76A30A-C163-1748-9F65-C33B98848775}">
      <dsp:nvSpPr>
        <dsp:cNvPr id="0" name=""/>
        <dsp:cNvSpPr/>
      </dsp:nvSpPr>
      <dsp:spPr>
        <a:xfrm>
          <a:off x="9353459" y="595411"/>
          <a:ext cx="2005327" cy="2005327"/>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a:noFill/>
        </a:ln>
        <a:effectLst/>
        <a:scene3d>
          <a:camera prst="orthographicFront"/>
          <a:lightRig rig="threePt" dir="t">
            <a:rot lat="0" lon="0" rev="7500000"/>
          </a:lightRig>
        </a:scene3d>
        <a:sp3d z="-15240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28D790CF-878A-034A-A09B-D236B1A8225C}">
      <dsp:nvSpPr>
        <dsp:cNvPr id="0" name=""/>
        <dsp:cNvSpPr/>
      </dsp:nvSpPr>
      <dsp:spPr>
        <a:xfrm>
          <a:off x="9391682" y="2612811"/>
          <a:ext cx="2005327" cy="2005327"/>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kumimoji="0" lang="en-US" sz="1400" b="0" i="0" u="none" strike="noStrike" kern="1200" cap="none" spc="0" normalizeH="0" baseline="0" noProof="0" dirty="0">
              <a:ln/>
              <a:solidFill>
                <a:schemeClr val="tx1"/>
              </a:solidFill>
              <a:effectLst/>
              <a:uLnTx/>
              <a:uFillTx/>
              <a:latin typeface="Calibri" pitchFamily="34" charset="0"/>
              <a:ea typeface="+mn-ea"/>
              <a:cs typeface="Arial" charset="0"/>
            </a:rPr>
            <a:t>Building confidence and security in the use of ICTs is widely embedded in ITU Governing </a:t>
          </a:r>
          <a:r>
            <a:rPr kumimoji="0" lang="en-US" sz="1400" b="1" i="0" u="none" strike="noStrike" kern="1200" cap="none" spc="0" normalizeH="0" baseline="0" noProof="0" dirty="0">
              <a:ln/>
              <a:solidFill>
                <a:schemeClr val="tx1"/>
              </a:solidFill>
              <a:effectLst/>
              <a:uLnTx/>
              <a:uFillTx/>
              <a:latin typeface="Calibri" pitchFamily="34" charset="0"/>
              <a:ea typeface="+mn-ea"/>
              <a:cs typeface="Arial" charset="0"/>
            </a:rPr>
            <a:t>Conferences</a:t>
          </a:r>
          <a:r>
            <a:rPr kumimoji="0" lang="en-US" sz="1400" b="0" i="0" u="none" strike="noStrike" kern="1200" cap="none" spc="0" normalizeH="0" baseline="0" noProof="0" dirty="0">
              <a:ln/>
              <a:solidFill>
                <a:schemeClr val="tx1"/>
              </a:solidFill>
              <a:effectLst/>
              <a:uLnTx/>
              <a:uFillTx/>
              <a:latin typeface="Calibri" pitchFamily="34" charset="0"/>
              <a:ea typeface="+mn-ea"/>
              <a:cs typeface="Arial" charset="0"/>
            </a:rPr>
            <a:t>’ resolutions. </a:t>
          </a:r>
          <a:endParaRPr lang="en-US" sz="1400" kern="1200" dirty="0">
            <a:solidFill>
              <a:schemeClr val="tx1"/>
            </a:solidFill>
          </a:endParaRPr>
        </a:p>
      </dsp:txBody>
      <dsp:txXfrm>
        <a:off x="9450416" y="2671545"/>
        <a:ext cx="1887859" cy="188785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F08957-D35B-4ECA-A026-546D0481C304}">
      <dsp:nvSpPr>
        <dsp:cNvPr id="0" name=""/>
        <dsp:cNvSpPr/>
      </dsp:nvSpPr>
      <dsp:spPr>
        <a:xfrm>
          <a:off x="782128" y="400539"/>
          <a:ext cx="884038" cy="884038"/>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C678B12-DEC5-4BE0-BEC6-926FD593BD0A}">
      <dsp:nvSpPr>
        <dsp:cNvPr id="0" name=""/>
        <dsp:cNvSpPr/>
      </dsp:nvSpPr>
      <dsp:spPr>
        <a:xfrm>
          <a:off x="241883" y="2065137"/>
          <a:ext cx="1964529" cy="3537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622300">
            <a:lnSpc>
              <a:spcPct val="100000"/>
            </a:lnSpc>
            <a:spcBef>
              <a:spcPct val="0"/>
            </a:spcBef>
            <a:spcAft>
              <a:spcPct val="35000"/>
            </a:spcAft>
          </a:pPr>
          <a:r>
            <a:rPr lang="en-US" sz="1400" b="0" kern="1200" dirty="0"/>
            <a:t>To build confidence and security in the use of telecommunications/ICTs, develop and implement standards in cybersecurity on International Level</a:t>
          </a:r>
        </a:p>
      </dsp:txBody>
      <dsp:txXfrm>
        <a:off x="241883" y="2065137"/>
        <a:ext cx="1964529" cy="3537421"/>
      </dsp:txXfrm>
    </dsp:sp>
    <dsp:sp modelId="{293F8D99-75DF-4E3C-89A4-F1F5432811DF}">
      <dsp:nvSpPr>
        <dsp:cNvPr id="0" name=""/>
        <dsp:cNvSpPr/>
      </dsp:nvSpPr>
      <dsp:spPr>
        <a:xfrm>
          <a:off x="3090450" y="400539"/>
          <a:ext cx="884038" cy="884038"/>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DE56064-DF27-4B52-8D72-D4640DEF194B}">
      <dsp:nvSpPr>
        <dsp:cNvPr id="0" name=""/>
        <dsp:cNvSpPr/>
      </dsp:nvSpPr>
      <dsp:spPr>
        <a:xfrm>
          <a:off x="2550205" y="2065137"/>
          <a:ext cx="1964529" cy="3537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622300">
            <a:lnSpc>
              <a:spcPct val="100000"/>
            </a:lnSpc>
            <a:spcBef>
              <a:spcPct val="0"/>
            </a:spcBef>
            <a:spcAft>
              <a:spcPct val="35000"/>
            </a:spcAft>
          </a:pPr>
          <a:r>
            <a:rPr lang="en-US" sz="1400" b="0" kern="1200" dirty="0"/>
            <a:t>Assist Member States to strengthen cybersecurity capacity to effectively share information, find solutions, and respond to cyber threats, and to develop and implement national strategies and capabilities, including capacity building, encouraging national, regional and international cooperation towards enhanced engagement among Member States and relevant players</a:t>
          </a:r>
        </a:p>
      </dsp:txBody>
      <dsp:txXfrm>
        <a:off x="2550205" y="2065137"/>
        <a:ext cx="1964529" cy="3537421"/>
      </dsp:txXfrm>
    </dsp:sp>
    <dsp:sp modelId="{39DBDECD-B7AB-45DB-A584-BB67CCA98C8F}">
      <dsp:nvSpPr>
        <dsp:cNvPr id="0" name=""/>
        <dsp:cNvSpPr/>
      </dsp:nvSpPr>
      <dsp:spPr>
        <a:xfrm>
          <a:off x="5398772" y="400539"/>
          <a:ext cx="884038" cy="884038"/>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D4B43EC-8796-4E96-B36E-E227FB91D9D4}">
      <dsp:nvSpPr>
        <dsp:cNvPr id="0" name=""/>
        <dsp:cNvSpPr/>
      </dsp:nvSpPr>
      <dsp:spPr>
        <a:xfrm>
          <a:off x="4858527" y="2065137"/>
          <a:ext cx="1964529" cy="3537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622300">
            <a:lnSpc>
              <a:spcPct val="100000"/>
            </a:lnSpc>
            <a:spcBef>
              <a:spcPct val="0"/>
            </a:spcBef>
            <a:spcAft>
              <a:spcPct val="35000"/>
            </a:spcAft>
          </a:pPr>
          <a:r>
            <a:rPr lang="en-US" sz="1400" b="0" kern="1200" dirty="0"/>
            <a:t>Develop products and services for building confidence and security in the use of telecommunications/ICTs, such as reports and publications, and for contributing to the implementation of national and global initiatives</a:t>
          </a:r>
        </a:p>
      </dsp:txBody>
      <dsp:txXfrm>
        <a:off x="4858527" y="2065137"/>
        <a:ext cx="1964529" cy="353742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A64879-D3B3-4A3F-88C0-FCEEE811D244}">
      <dsp:nvSpPr>
        <dsp:cNvPr id="0" name=""/>
        <dsp:cNvSpPr/>
      </dsp:nvSpPr>
      <dsp:spPr>
        <a:xfrm>
          <a:off x="9291" y="573347"/>
          <a:ext cx="1497242" cy="74862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en-US" sz="1000" b="1" i="0" kern="1200">
              <a:latin typeface="Calibri" panose="020F0502020204030204" pitchFamily="34" charset="0"/>
              <a:cs typeface="Calibri" panose="020F0502020204030204" pitchFamily="34" charset="0"/>
            </a:rPr>
            <a:t>Engagement and awareness</a:t>
          </a:r>
          <a:endParaRPr lang="en-US" sz="1000" i="0" kern="1200" dirty="0">
            <a:latin typeface="Calibri" panose="020F0502020204030204" pitchFamily="34" charset="0"/>
            <a:cs typeface="Calibri" panose="020F0502020204030204" pitchFamily="34" charset="0"/>
          </a:endParaRPr>
        </a:p>
      </dsp:txBody>
      <dsp:txXfrm>
        <a:off x="31217" y="595273"/>
        <a:ext cx="1453390" cy="704769"/>
      </dsp:txXfrm>
    </dsp:sp>
    <dsp:sp modelId="{4A098260-B396-422A-B881-54AFC4A148EB}">
      <dsp:nvSpPr>
        <dsp:cNvPr id="0" name=""/>
        <dsp:cNvSpPr/>
      </dsp:nvSpPr>
      <dsp:spPr>
        <a:xfrm>
          <a:off x="159015" y="1321968"/>
          <a:ext cx="149724" cy="561466"/>
        </a:xfrm>
        <a:custGeom>
          <a:avLst/>
          <a:gdLst/>
          <a:ahLst/>
          <a:cxnLst/>
          <a:rect l="0" t="0" r="0" b="0"/>
          <a:pathLst>
            <a:path>
              <a:moveTo>
                <a:pt x="0" y="0"/>
              </a:moveTo>
              <a:lnTo>
                <a:pt x="0" y="561466"/>
              </a:lnTo>
              <a:lnTo>
                <a:pt x="149724" y="56146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24065BE-B1F6-4B0B-874F-CFD48AD88AAA}">
      <dsp:nvSpPr>
        <dsp:cNvPr id="0" name=""/>
        <dsp:cNvSpPr/>
      </dsp:nvSpPr>
      <dsp:spPr>
        <a:xfrm>
          <a:off x="308739" y="1509124"/>
          <a:ext cx="1197794" cy="74862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en-US" sz="1000" kern="1200">
              <a:latin typeface="Calibri" panose="020F0502020204030204" pitchFamily="34" charset="0"/>
              <a:cs typeface="Calibri" panose="020F0502020204030204" pitchFamily="34" charset="0"/>
            </a:rPr>
            <a:t>Global Cybersecurity Index</a:t>
          </a:r>
          <a:endParaRPr lang="en-US" sz="1000" kern="1200" dirty="0">
            <a:latin typeface="Calibri" panose="020F0502020204030204" pitchFamily="34" charset="0"/>
            <a:cs typeface="Calibri" panose="020F0502020204030204" pitchFamily="34" charset="0"/>
          </a:endParaRPr>
        </a:p>
      </dsp:txBody>
      <dsp:txXfrm>
        <a:off x="330665" y="1531050"/>
        <a:ext cx="1153942" cy="704769"/>
      </dsp:txXfrm>
    </dsp:sp>
    <dsp:sp modelId="{9F0F7067-43DF-48A3-BE90-19BA76AE9FCF}">
      <dsp:nvSpPr>
        <dsp:cNvPr id="0" name=""/>
        <dsp:cNvSpPr/>
      </dsp:nvSpPr>
      <dsp:spPr>
        <a:xfrm>
          <a:off x="159015" y="1321968"/>
          <a:ext cx="149724" cy="1497242"/>
        </a:xfrm>
        <a:custGeom>
          <a:avLst/>
          <a:gdLst/>
          <a:ahLst/>
          <a:cxnLst/>
          <a:rect l="0" t="0" r="0" b="0"/>
          <a:pathLst>
            <a:path>
              <a:moveTo>
                <a:pt x="0" y="0"/>
              </a:moveTo>
              <a:lnTo>
                <a:pt x="0" y="1497242"/>
              </a:lnTo>
              <a:lnTo>
                <a:pt x="149724" y="149724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7F15A6-9479-46BE-B682-9A0FB3522844}">
      <dsp:nvSpPr>
        <dsp:cNvPr id="0" name=""/>
        <dsp:cNvSpPr/>
      </dsp:nvSpPr>
      <dsp:spPr>
        <a:xfrm>
          <a:off x="308739" y="2444900"/>
          <a:ext cx="1197794" cy="74862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r-CH" sz="1000" kern="1200">
              <a:latin typeface="Calibri" panose="020F0502020204030204" pitchFamily="34" charset="0"/>
              <a:cs typeface="Calibri" panose="020F0502020204030204" pitchFamily="34" charset="0"/>
            </a:rPr>
            <a:t>Global</a:t>
          </a:r>
          <a:r>
            <a:rPr lang="en-US" sz="1000" kern="1200">
              <a:latin typeface="Calibri" panose="020F0502020204030204" pitchFamily="34" charset="0"/>
              <a:cs typeface="Calibri" panose="020F0502020204030204" pitchFamily="34" charset="0"/>
            </a:rPr>
            <a:t>, Regional and National events</a:t>
          </a:r>
          <a:endParaRPr lang="en-US" sz="1000" kern="1200" dirty="0">
            <a:latin typeface="Calibri" panose="020F0502020204030204" pitchFamily="34" charset="0"/>
            <a:cs typeface="Calibri" panose="020F0502020204030204" pitchFamily="34" charset="0"/>
          </a:endParaRPr>
        </a:p>
      </dsp:txBody>
      <dsp:txXfrm>
        <a:off x="330665" y="2466826"/>
        <a:ext cx="1153942" cy="704769"/>
      </dsp:txXfrm>
    </dsp:sp>
    <dsp:sp modelId="{2326C741-AC88-4736-815B-0ABDA4F42BA5}">
      <dsp:nvSpPr>
        <dsp:cNvPr id="0" name=""/>
        <dsp:cNvSpPr/>
      </dsp:nvSpPr>
      <dsp:spPr>
        <a:xfrm>
          <a:off x="159015" y="1321968"/>
          <a:ext cx="149724" cy="2433019"/>
        </a:xfrm>
        <a:custGeom>
          <a:avLst/>
          <a:gdLst/>
          <a:ahLst/>
          <a:cxnLst/>
          <a:rect l="0" t="0" r="0" b="0"/>
          <a:pathLst>
            <a:path>
              <a:moveTo>
                <a:pt x="0" y="0"/>
              </a:moveTo>
              <a:lnTo>
                <a:pt x="0" y="2433019"/>
              </a:lnTo>
              <a:lnTo>
                <a:pt x="149724" y="243301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0965A01-6388-4C85-B99A-F6546A1FF9C4}">
      <dsp:nvSpPr>
        <dsp:cNvPr id="0" name=""/>
        <dsp:cNvSpPr/>
      </dsp:nvSpPr>
      <dsp:spPr>
        <a:xfrm>
          <a:off x="308739" y="3380677"/>
          <a:ext cx="1197794" cy="74862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en-US" sz="1000" kern="1200">
              <a:latin typeface="Calibri" panose="020F0502020204030204" pitchFamily="34" charset="0"/>
              <a:cs typeface="Calibri" panose="020F0502020204030204" pitchFamily="34" charset="0"/>
            </a:rPr>
            <a:t>High-Level Cybersecurity Simulations </a:t>
          </a:r>
          <a:endParaRPr lang="en-US" sz="1000" kern="1200" dirty="0">
            <a:latin typeface="Calibri" panose="020F0502020204030204" pitchFamily="34" charset="0"/>
            <a:cs typeface="Calibri" panose="020F0502020204030204" pitchFamily="34" charset="0"/>
          </a:endParaRPr>
        </a:p>
      </dsp:txBody>
      <dsp:txXfrm>
        <a:off x="330665" y="3402603"/>
        <a:ext cx="1153942" cy="704769"/>
      </dsp:txXfrm>
    </dsp:sp>
    <dsp:sp modelId="{560545AC-108B-441F-AB5B-E423D836393C}">
      <dsp:nvSpPr>
        <dsp:cNvPr id="0" name=""/>
        <dsp:cNvSpPr/>
      </dsp:nvSpPr>
      <dsp:spPr>
        <a:xfrm>
          <a:off x="159015" y="1321968"/>
          <a:ext cx="149724" cy="3368796"/>
        </a:xfrm>
        <a:custGeom>
          <a:avLst/>
          <a:gdLst/>
          <a:ahLst/>
          <a:cxnLst/>
          <a:rect l="0" t="0" r="0" b="0"/>
          <a:pathLst>
            <a:path>
              <a:moveTo>
                <a:pt x="0" y="0"/>
              </a:moveTo>
              <a:lnTo>
                <a:pt x="0" y="3368796"/>
              </a:lnTo>
              <a:lnTo>
                <a:pt x="149724" y="336879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5A27D1E-09F0-4685-A047-9B4F7E7A103C}">
      <dsp:nvSpPr>
        <dsp:cNvPr id="0" name=""/>
        <dsp:cNvSpPr/>
      </dsp:nvSpPr>
      <dsp:spPr>
        <a:xfrm>
          <a:off x="308739" y="4316454"/>
          <a:ext cx="1197794" cy="74862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en-US" sz="1000" kern="1200">
              <a:latin typeface="Calibri" panose="020F0502020204030204" pitchFamily="34" charset="0"/>
              <a:cs typeface="Calibri" panose="020F0502020204030204" pitchFamily="34" charset="0"/>
            </a:rPr>
            <a:t>Partnership</a:t>
          </a:r>
        </a:p>
        <a:p>
          <a:pPr lvl="0" algn="ctr" defTabSz="444500">
            <a:lnSpc>
              <a:spcPct val="90000"/>
            </a:lnSpc>
            <a:spcBef>
              <a:spcPct val="0"/>
            </a:spcBef>
            <a:spcAft>
              <a:spcPct val="35000"/>
            </a:spcAft>
          </a:pPr>
          <a:r>
            <a:rPr lang="en-US" sz="1000" kern="1200">
              <a:latin typeface="Calibri" panose="020F0502020204030204" pitchFamily="34" charset="0"/>
              <a:cs typeface="Calibri" panose="020F0502020204030204" pitchFamily="34" charset="0"/>
            </a:rPr>
            <a:t>Development</a:t>
          </a:r>
          <a:endParaRPr lang="en-US" sz="1000" kern="1200" dirty="0">
            <a:latin typeface="Calibri" panose="020F0502020204030204" pitchFamily="34" charset="0"/>
            <a:cs typeface="Calibri" panose="020F0502020204030204" pitchFamily="34" charset="0"/>
          </a:endParaRPr>
        </a:p>
      </dsp:txBody>
      <dsp:txXfrm>
        <a:off x="330665" y="4338380"/>
        <a:ext cx="1153942" cy="704769"/>
      </dsp:txXfrm>
    </dsp:sp>
    <dsp:sp modelId="{49CD3C12-2C54-4205-A239-081F1707B031}">
      <dsp:nvSpPr>
        <dsp:cNvPr id="0" name=""/>
        <dsp:cNvSpPr/>
      </dsp:nvSpPr>
      <dsp:spPr>
        <a:xfrm>
          <a:off x="1880844" y="573347"/>
          <a:ext cx="1497242" cy="74862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en-US" sz="1000" b="1" i="0" kern="1200" dirty="0">
              <a:latin typeface="Calibri" panose="020F0502020204030204" pitchFamily="34" charset="0"/>
              <a:cs typeface="Calibri" panose="020F0502020204030204" pitchFamily="34" charset="0"/>
            </a:rPr>
            <a:t>National Cybersecurity Assistance</a:t>
          </a:r>
          <a:endParaRPr lang="en-US" sz="1000" i="0" kern="1200" dirty="0">
            <a:latin typeface="Calibri" panose="020F0502020204030204" pitchFamily="34" charset="0"/>
            <a:cs typeface="Calibri" panose="020F0502020204030204" pitchFamily="34" charset="0"/>
          </a:endParaRPr>
        </a:p>
      </dsp:txBody>
      <dsp:txXfrm>
        <a:off x="1902770" y="595273"/>
        <a:ext cx="1453390" cy="704769"/>
      </dsp:txXfrm>
    </dsp:sp>
    <dsp:sp modelId="{B42A546E-0F9D-4826-8EAF-13648204F08A}">
      <dsp:nvSpPr>
        <dsp:cNvPr id="0" name=""/>
        <dsp:cNvSpPr/>
      </dsp:nvSpPr>
      <dsp:spPr>
        <a:xfrm>
          <a:off x="2030569" y="1321968"/>
          <a:ext cx="149724" cy="561466"/>
        </a:xfrm>
        <a:custGeom>
          <a:avLst/>
          <a:gdLst/>
          <a:ahLst/>
          <a:cxnLst/>
          <a:rect l="0" t="0" r="0" b="0"/>
          <a:pathLst>
            <a:path>
              <a:moveTo>
                <a:pt x="0" y="0"/>
              </a:moveTo>
              <a:lnTo>
                <a:pt x="0" y="561466"/>
              </a:lnTo>
              <a:lnTo>
                <a:pt x="149724" y="56146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75C8EA1-120A-48BB-8DAB-8CC60754B53F}">
      <dsp:nvSpPr>
        <dsp:cNvPr id="0" name=""/>
        <dsp:cNvSpPr/>
      </dsp:nvSpPr>
      <dsp:spPr>
        <a:xfrm>
          <a:off x="2180293" y="1509124"/>
          <a:ext cx="1197794" cy="74862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en-US" sz="1000" kern="1200">
              <a:latin typeface="Calibri" panose="020F0502020204030204" pitchFamily="34" charset="0"/>
              <a:cs typeface="Calibri" panose="020F0502020204030204" pitchFamily="34" charset="0"/>
            </a:rPr>
            <a:t>National Cybersecurity Assessment </a:t>
          </a:r>
          <a:endParaRPr lang="en-US" sz="1000" kern="1200" dirty="0">
            <a:latin typeface="Calibri" panose="020F0502020204030204" pitchFamily="34" charset="0"/>
            <a:cs typeface="Calibri" panose="020F0502020204030204" pitchFamily="34" charset="0"/>
          </a:endParaRPr>
        </a:p>
      </dsp:txBody>
      <dsp:txXfrm>
        <a:off x="2202219" y="1531050"/>
        <a:ext cx="1153942" cy="704769"/>
      </dsp:txXfrm>
    </dsp:sp>
    <dsp:sp modelId="{5077D88B-4496-4992-BD22-527D599FF812}">
      <dsp:nvSpPr>
        <dsp:cNvPr id="0" name=""/>
        <dsp:cNvSpPr/>
      </dsp:nvSpPr>
      <dsp:spPr>
        <a:xfrm>
          <a:off x="2030569" y="1321968"/>
          <a:ext cx="149724" cy="1497242"/>
        </a:xfrm>
        <a:custGeom>
          <a:avLst/>
          <a:gdLst/>
          <a:ahLst/>
          <a:cxnLst/>
          <a:rect l="0" t="0" r="0" b="0"/>
          <a:pathLst>
            <a:path>
              <a:moveTo>
                <a:pt x="0" y="0"/>
              </a:moveTo>
              <a:lnTo>
                <a:pt x="0" y="1497242"/>
              </a:lnTo>
              <a:lnTo>
                <a:pt x="149724" y="149724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9DEF625-111A-4D12-9C24-09847727B07E}">
      <dsp:nvSpPr>
        <dsp:cNvPr id="0" name=""/>
        <dsp:cNvSpPr/>
      </dsp:nvSpPr>
      <dsp:spPr>
        <a:xfrm>
          <a:off x="2180293" y="2444900"/>
          <a:ext cx="1197794" cy="74862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en-US" sz="1000" kern="1200" noProof="0" dirty="0">
              <a:latin typeface="Calibri" panose="020F0502020204030204" pitchFamily="34" charset="0"/>
              <a:cs typeface="Calibri" panose="020F0502020204030204" pitchFamily="34" charset="0"/>
            </a:rPr>
            <a:t>National Cybersecurity Strategy Development</a:t>
          </a:r>
        </a:p>
      </dsp:txBody>
      <dsp:txXfrm>
        <a:off x="2202219" y="2466826"/>
        <a:ext cx="1153942" cy="704769"/>
      </dsp:txXfrm>
    </dsp:sp>
    <dsp:sp modelId="{9F862FA3-C66B-41E2-B275-D1BD31A772A3}">
      <dsp:nvSpPr>
        <dsp:cNvPr id="0" name=""/>
        <dsp:cNvSpPr/>
      </dsp:nvSpPr>
      <dsp:spPr>
        <a:xfrm>
          <a:off x="2030569" y="1321968"/>
          <a:ext cx="149724" cy="2433019"/>
        </a:xfrm>
        <a:custGeom>
          <a:avLst/>
          <a:gdLst/>
          <a:ahLst/>
          <a:cxnLst/>
          <a:rect l="0" t="0" r="0" b="0"/>
          <a:pathLst>
            <a:path>
              <a:moveTo>
                <a:pt x="0" y="0"/>
              </a:moveTo>
              <a:lnTo>
                <a:pt x="0" y="2433019"/>
              </a:lnTo>
              <a:lnTo>
                <a:pt x="149724" y="243301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3490F7-7B05-4578-B406-7BF32D9B44AA}">
      <dsp:nvSpPr>
        <dsp:cNvPr id="0" name=""/>
        <dsp:cNvSpPr/>
      </dsp:nvSpPr>
      <dsp:spPr>
        <a:xfrm>
          <a:off x="2180293" y="3380677"/>
          <a:ext cx="1197794" cy="74862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en-US" sz="1000" kern="1200">
              <a:latin typeface="Calibri" panose="020F0502020204030204" pitchFamily="34" charset="0"/>
              <a:cs typeface="Calibri" panose="020F0502020204030204" pitchFamily="34" charset="0"/>
            </a:rPr>
            <a:t>Critical Infrastructure Protection Assistance</a:t>
          </a:r>
          <a:endParaRPr lang="en-US" sz="1000" kern="1200" dirty="0">
            <a:latin typeface="Calibri" panose="020F0502020204030204" pitchFamily="34" charset="0"/>
            <a:cs typeface="Calibri" panose="020F0502020204030204" pitchFamily="34" charset="0"/>
          </a:endParaRPr>
        </a:p>
      </dsp:txBody>
      <dsp:txXfrm>
        <a:off x="2202219" y="3402603"/>
        <a:ext cx="1153942" cy="704769"/>
      </dsp:txXfrm>
    </dsp:sp>
    <dsp:sp modelId="{09CE459B-BDE2-4B71-B41B-0C8E94997ECE}">
      <dsp:nvSpPr>
        <dsp:cNvPr id="0" name=""/>
        <dsp:cNvSpPr/>
      </dsp:nvSpPr>
      <dsp:spPr>
        <a:xfrm>
          <a:off x="2030569" y="1321968"/>
          <a:ext cx="149724" cy="3368796"/>
        </a:xfrm>
        <a:custGeom>
          <a:avLst/>
          <a:gdLst/>
          <a:ahLst/>
          <a:cxnLst/>
          <a:rect l="0" t="0" r="0" b="0"/>
          <a:pathLst>
            <a:path>
              <a:moveTo>
                <a:pt x="0" y="0"/>
              </a:moveTo>
              <a:lnTo>
                <a:pt x="0" y="3368796"/>
              </a:lnTo>
              <a:lnTo>
                <a:pt x="149724" y="336879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1614C3-7F25-4277-B0C9-B6FF42BDBF50}">
      <dsp:nvSpPr>
        <dsp:cNvPr id="0" name=""/>
        <dsp:cNvSpPr/>
      </dsp:nvSpPr>
      <dsp:spPr>
        <a:xfrm>
          <a:off x="2180293" y="4316454"/>
          <a:ext cx="1197794" cy="74862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en-US" sz="1000" kern="1200">
              <a:latin typeface="Calibri" panose="020F0502020204030204" pitchFamily="34" charset="0"/>
              <a:cs typeface="Calibri" panose="020F0502020204030204" pitchFamily="34" charset="0"/>
            </a:rPr>
            <a:t>Technical Assistance</a:t>
          </a:r>
          <a:endParaRPr lang="en-US" sz="1000" kern="1200" dirty="0">
            <a:latin typeface="Calibri" panose="020F0502020204030204" pitchFamily="34" charset="0"/>
            <a:cs typeface="Calibri" panose="020F0502020204030204" pitchFamily="34" charset="0"/>
          </a:endParaRPr>
        </a:p>
      </dsp:txBody>
      <dsp:txXfrm>
        <a:off x="2202219" y="4338380"/>
        <a:ext cx="1153942" cy="704769"/>
      </dsp:txXfrm>
    </dsp:sp>
    <dsp:sp modelId="{5CBE6243-8ABB-4F47-A73E-322577646700}">
      <dsp:nvSpPr>
        <dsp:cNvPr id="0" name=""/>
        <dsp:cNvSpPr/>
      </dsp:nvSpPr>
      <dsp:spPr>
        <a:xfrm>
          <a:off x="3752398" y="573347"/>
          <a:ext cx="1497242" cy="74862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en-US" sz="1000" b="1" i="0" kern="1200" dirty="0">
              <a:latin typeface="Calibri" panose="020F0502020204030204" pitchFamily="34" charset="0"/>
              <a:cs typeface="Calibri" panose="020F0502020204030204" pitchFamily="34" charset="0"/>
            </a:rPr>
            <a:t>Computer Incident Response Team (CIRT) Program</a:t>
          </a:r>
          <a:endParaRPr lang="en-US" sz="1000" i="0" kern="1200" dirty="0">
            <a:latin typeface="Calibri" panose="020F0502020204030204" pitchFamily="34" charset="0"/>
            <a:cs typeface="Calibri" panose="020F0502020204030204" pitchFamily="34" charset="0"/>
          </a:endParaRPr>
        </a:p>
      </dsp:txBody>
      <dsp:txXfrm>
        <a:off x="3774324" y="595273"/>
        <a:ext cx="1453390" cy="704769"/>
      </dsp:txXfrm>
    </dsp:sp>
    <dsp:sp modelId="{8ADF968E-988B-4ED4-9839-738D917A0388}">
      <dsp:nvSpPr>
        <dsp:cNvPr id="0" name=""/>
        <dsp:cNvSpPr/>
      </dsp:nvSpPr>
      <dsp:spPr>
        <a:xfrm>
          <a:off x="3902122" y="1321968"/>
          <a:ext cx="149724" cy="561466"/>
        </a:xfrm>
        <a:custGeom>
          <a:avLst/>
          <a:gdLst/>
          <a:ahLst/>
          <a:cxnLst/>
          <a:rect l="0" t="0" r="0" b="0"/>
          <a:pathLst>
            <a:path>
              <a:moveTo>
                <a:pt x="0" y="0"/>
              </a:moveTo>
              <a:lnTo>
                <a:pt x="0" y="561466"/>
              </a:lnTo>
              <a:lnTo>
                <a:pt x="149724" y="56146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977DA00-CFE6-4D2D-A124-A9A4D2032932}">
      <dsp:nvSpPr>
        <dsp:cNvPr id="0" name=""/>
        <dsp:cNvSpPr/>
      </dsp:nvSpPr>
      <dsp:spPr>
        <a:xfrm>
          <a:off x="4051846" y="1509124"/>
          <a:ext cx="1197794" cy="74862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en-US" altLang="en-US" sz="1000" kern="1200">
              <a:latin typeface="Calibri" panose="020F0502020204030204" pitchFamily="34" charset="0"/>
              <a:cs typeface="Calibri" panose="020F0502020204030204" pitchFamily="34" charset="0"/>
            </a:rPr>
            <a:t>CIRT Readiness Assessment</a:t>
          </a:r>
          <a:endParaRPr lang="en-US" sz="1000" kern="1200" dirty="0">
            <a:latin typeface="Calibri" panose="020F0502020204030204" pitchFamily="34" charset="0"/>
            <a:cs typeface="Calibri" panose="020F0502020204030204" pitchFamily="34" charset="0"/>
          </a:endParaRPr>
        </a:p>
      </dsp:txBody>
      <dsp:txXfrm>
        <a:off x="4073772" y="1531050"/>
        <a:ext cx="1153942" cy="704769"/>
      </dsp:txXfrm>
    </dsp:sp>
    <dsp:sp modelId="{280C2A81-EEB1-47C3-9973-07C3C883F8D2}">
      <dsp:nvSpPr>
        <dsp:cNvPr id="0" name=""/>
        <dsp:cNvSpPr/>
      </dsp:nvSpPr>
      <dsp:spPr>
        <a:xfrm>
          <a:off x="3902122" y="1321968"/>
          <a:ext cx="149724" cy="1497242"/>
        </a:xfrm>
        <a:custGeom>
          <a:avLst/>
          <a:gdLst/>
          <a:ahLst/>
          <a:cxnLst/>
          <a:rect l="0" t="0" r="0" b="0"/>
          <a:pathLst>
            <a:path>
              <a:moveTo>
                <a:pt x="0" y="0"/>
              </a:moveTo>
              <a:lnTo>
                <a:pt x="0" y="1497242"/>
              </a:lnTo>
              <a:lnTo>
                <a:pt x="149724" y="149724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0192835-A908-4A8C-8FFE-FD1D0C4D6BCA}">
      <dsp:nvSpPr>
        <dsp:cNvPr id="0" name=""/>
        <dsp:cNvSpPr/>
      </dsp:nvSpPr>
      <dsp:spPr>
        <a:xfrm>
          <a:off x="4051846" y="2444900"/>
          <a:ext cx="1197794" cy="74862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en-US" altLang="en-US" sz="1000" kern="1200">
              <a:latin typeface="Calibri" panose="020F0502020204030204" pitchFamily="34" charset="0"/>
              <a:cs typeface="Calibri" panose="020F0502020204030204" pitchFamily="34" charset="0"/>
            </a:rPr>
            <a:t>CIRT Design</a:t>
          </a:r>
          <a:endParaRPr lang="en-US" sz="1000" kern="1200" dirty="0">
            <a:latin typeface="Calibri" panose="020F0502020204030204" pitchFamily="34" charset="0"/>
            <a:cs typeface="Calibri" panose="020F0502020204030204" pitchFamily="34" charset="0"/>
          </a:endParaRPr>
        </a:p>
      </dsp:txBody>
      <dsp:txXfrm>
        <a:off x="4073772" y="2466826"/>
        <a:ext cx="1153942" cy="704769"/>
      </dsp:txXfrm>
    </dsp:sp>
    <dsp:sp modelId="{4E51BE5D-6008-4FD0-B8E2-FD567A82640B}">
      <dsp:nvSpPr>
        <dsp:cNvPr id="0" name=""/>
        <dsp:cNvSpPr/>
      </dsp:nvSpPr>
      <dsp:spPr>
        <a:xfrm>
          <a:off x="3902122" y="1321968"/>
          <a:ext cx="149724" cy="2433019"/>
        </a:xfrm>
        <a:custGeom>
          <a:avLst/>
          <a:gdLst/>
          <a:ahLst/>
          <a:cxnLst/>
          <a:rect l="0" t="0" r="0" b="0"/>
          <a:pathLst>
            <a:path>
              <a:moveTo>
                <a:pt x="0" y="0"/>
              </a:moveTo>
              <a:lnTo>
                <a:pt x="0" y="2433019"/>
              </a:lnTo>
              <a:lnTo>
                <a:pt x="149724" y="243301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9277977-E8D1-48A6-817E-D53F1491BACC}">
      <dsp:nvSpPr>
        <dsp:cNvPr id="0" name=""/>
        <dsp:cNvSpPr/>
      </dsp:nvSpPr>
      <dsp:spPr>
        <a:xfrm>
          <a:off x="4051846" y="3380677"/>
          <a:ext cx="1197794" cy="74862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r-CH" altLang="en-US" sz="1000" kern="1200">
              <a:latin typeface="Calibri" panose="020F0502020204030204" pitchFamily="34" charset="0"/>
              <a:cs typeface="Calibri" panose="020F0502020204030204" pitchFamily="34" charset="0"/>
            </a:rPr>
            <a:t>CIRT </a:t>
          </a:r>
          <a:r>
            <a:rPr lang="en-US" altLang="en-US" sz="1000" kern="1200">
              <a:latin typeface="Calibri" panose="020F0502020204030204" pitchFamily="34" charset="0"/>
              <a:cs typeface="Calibri" panose="020F0502020204030204" pitchFamily="34" charset="0"/>
            </a:rPr>
            <a:t>Establishment</a:t>
          </a:r>
          <a:endParaRPr lang="en-US" sz="1000" kern="1200" dirty="0">
            <a:latin typeface="Calibri" panose="020F0502020204030204" pitchFamily="34" charset="0"/>
            <a:cs typeface="Calibri" panose="020F0502020204030204" pitchFamily="34" charset="0"/>
          </a:endParaRPr>
        </a:p>
      </dsp:txBody>
      <dsp:txXfrm>
        <a:off x="4073772" y="3402603"/>
        <a:ext cx="1153942" cy="704769"/>
      </dsp:txXfrm>
    </dsp:sp>
    <dsp:sp modelId="{C40D440F-F10D-4EE4-82CF-6C4A3BF493BD}">
      <dsp:nvSpPr>
        <dsp:cNvPr id="0" name=""/>
        <dsp:cNvSpPr/>
      </dsp:nvSpPr>
      <dsp:spPr>
        <a:xfrm>
          <a:off x="3902122" y="1321968"/>
          <a:ext cx="149724" cy="3368796"/>
        </a:xfrm>
        <a:custGeom>
          <a:avLst/>
          <a:gdLst/>
          <a:ahLst/>
          <a:cxnLst/>
          <a:rect l="0" t="0" r="0" b="0"/>
          <a:pathLst>
            <a:path>
              <a:moveTo>
                <a:pt x="0" y="0"/>
              </a:moveTo>
              <a:lnTo>
                <a:pt x="0" y="3368796"/>
              </a:lnTo>
              <a:lnTo>
                <a:pt x="149724" y="336879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3C77BC9-17D9-4714-BC84-9FA07BCA4445}">
      <dsp:nvSpPr>
        <dsp:cNvPr id="0" name=""/>
        <dsp:cNvSpPr/>
      </dsp:nvSpPr>
      <dsp:spPr>
        <a:xfrm>
          <a:off x="4051846" y="4316454"/>
          <a:ext cx="1197794" cy="74862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r-CH" altLang="en-US" sz="1000" kern="1200">
              <a:latin typeface="Calibri" panose="020F0502020204030204" pitchFamily="34" charset="0"/>
              <a:cs typeface="Calibri" panose="020F0502020204030204" pitchFamily="34" charset="0"/>
            </a:rPr>
            <a:t>CIRT </a:t>
          </a:r>
          <a:r>
            <a:rPr lang="en-US" altLang="en-US" sz="1000" kern="1200">
              <a:latin typeface="Calibri" panose="020F0502020204030204" pitchFamily="34" charset="0"/>
              <a:cs typeface="Calibri" panose="020F0502020204030204" pitchFamily="34" charset="0"/>
            </a:rPr>
            <a:t>Enhancement</a:t>
          </a:r>
          <a:endParaRPr lang="en-US" sz="1000" kern="1200" dirty="0">
            <a:latin typeface="Calibri" panose="020F0502020204030204" pitchFamily="34" charset="0"/>
            <a:cs typeface="Calibri" panose="020F0502020204030204" pitchFamily="34" charset="0"/>
          </a:endParaRPr>
        </a:p>
      </dsp:txBody>
      <dsp:txXfrm>
        <a:off x="4073772" y="4338380"/>
        <a:ext cx="1153942" cy="704769"/>
      </dsp:txXfrm>
    </dsp:sp>
    <dsp:sp modelId="{5BF61B0A-132F-4EEB-92BC-9DC423B50FC8}">
      <dsp:nvSpPr>
        <dsp:cNvPr id="0" name=""/>
        <dsp:cNvSpPr/>
      </dsp:nvSpPr>
      <dsp:spPr>
        <a:xfrm>
          <a:off x="5623951" y="573347"/>
          <a:ext cx="1497242" cy="74862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en-US" sz="1000" b="1" i="0" kern="1200" dirty="0">
              <a:latin typeface="Calibri" panose="020F0502020204030204" pitchFamily="34" charset="0"/>
              <a:cs typeface="Calibri" panose="020F0502020204030204" pitchFamily="34" charset="0"/>
            </a:rPr>
            <a:t>Institutional Capacity Development</a:t>
          </a:r>
          <a:endParaRPr lang="en-US" sz="1000" i="0" kern="1200" dirty="0">
            <a:latin typeface="Calibri" panose="020F0502020204030204" pitchFamily="34" charset="0"/>
            <a:cs typeface="Calibri" panose="020F0502020204030204" pitchFamily="34" charset="0"/>
          </a:endParaRPr>
        </a:p>
      </dsp:txBody>
      <dsp:txXfrm>
        <a:off x="5645877" y="595273"/>
        <a:ext cx="1453390" cy="704769"/>
      </dsp:txXfrm>
    </dsp:sp>
    <dsp:sp modelId="{321DFC79-7F81-4B78-AA43-8FCC3F22FC22}">
      <dsp:nvSpPr>
        <dsp:cNvPr id="0" name=""/>
        <dsp:cNvSpPr/>
      </dsp:nvSpPr>
      <dsp:spPr>
        <a:xfrm>
          <a:off x="5773676" y="1321968"/>
          <a:ext cx="149724" cy="561466"/>
        </a:xfrm>
        <a:custGeom>
          <a:avLst/>
          <a:gdLst/>
          <a:ahLst/>
          <a:cxnLst/>
          <a:rect l="0" t="0" r="0" b="0"/>
          <a:pathLst>
            <a:path>
              <a:moveTo>
                <a:pt x="0" y="0"/>
              </a:moveTo>
              <a:lnTo>
                <a:pt x="0" y="561466"/>
              </a:lnTo>
              <a:lnTo>
                <a:pt x="149724" y="56146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5C88014-15A6-44C4-AB7D-C05C8CF3F89F}">
      <dsp:nvSpPr>
        <dsp:cNvPr id="0" name=""/>
        <dsp:cNvSpPr/>
      </dsp:nvSpPr>
      <dsp:spPr>
        <a:xfrm>
          <a:off x="5923400" y="1509124"/>
          <a:ext cx="1197794" cy="74862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en-US" altLang="en-US" sz="1000" kern="1200" dirty="0">
              <a:latin typeface="Calibri" panose="020F0502020204030204" pitchFamily="34" charset="0"/>
              <a:cs typeface="Calibri" panose="020F0502020204030204" pitchFamily="34" charset="0"/>
            </a:rPr>
            <a:t>Regional </a:t>
          </a:r>
          <a:r>
            <a:rPr lang="en-US" altLang="en-US" sz="1000" kern="1200" dirty="0" err="1">
              <a:latin typeface="Calibri" panose="020F0502020204030204" pitchFamily="34" charset="0"/>
              <a:cs typeface="Calibri" panose="020F0502020204030204" pitchFamily="34" charset="0"/>
            </a:rPr>
            <a:t>Cyberdrills</a:t>
          </a:r>
          <a:endParaRPr lang="en-US" sz="1000" kern="1200" dirty="0">
            <a:latin typeface="Calibri" panose="020F0502020204030204" pitchFamily="34" charset="0"/>
            <a:cs typeface="Calibri" panose="020F0502020204030204" pitchFamily="34" charset="0"/>
          </a:endParaRPr>
        </a:p>
      </dsp:txBody>
      <dsp:txXfrm>
        <a:off x="5945326" y="1531050"/>
        <a:ext cx="1153942" cy="704769"/>
      </dsp:txXfrm>
    </dsp:sp>
    <dsp:sp modelId="{8B941ACD-7BBF-41A0-B9D9-F6CFC9B9A631}">
      <dsp:nvSpPr>
        <dsp:cNvPr id="0" name=""/>
        <dsp:cNvSpPr/>
      </dsp:nvSpPr>
      <dsp:spPr>
        <a:xfrm>
          <a:off x="5773676" y="1321968"/>
          <a:ext cx="149724" cy="1497242"/>
        </a:xfrm>
        <a:custGeom>
          <a:avLst/>
          <a:gdLst/>
          <a:ahLst/>
          <a:cxnLst/>
          <a:rect l="0" t="0" r="0" b="0"/>
          <a:pathLst>
            <a:path>
              <a:moveTo>
                <a:pt x="0" y="0"/>
              </a:moveTo>
              <a:lnTo>
                <a:pt x="0" y="1497242"/>
              </a:lnTo>
              <a:lnTo>
                <a:pt x="149724" y="149724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5C8565C-CFA7-41A8-84D7-DC9A9F917D01}">
      <dsp:nvSpPr>
        <dsp:cNvPr id="0" name=""/>
        <dsp:cNvSpPr/>
      </dsp:nvSpPr>
      <dsp:spPr>
        <a:xfrm>
          <a:off x="5923400" y="2444900"/>
          <a:ext cx="1197794" cy="74862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r-CH" altLang="en-US" sz="1000" kern="1200" dirty="0">
              <a:latin typeface="Calibri" panose="020F0502020204030204" pitchFamily="34" charset="0"/>
              <a:cs typeface="Calibri" panose="020F0502020204030204" pitchFamily="34" charset="0"/>
            </a:rPr>
            <a:t>National </a:t>
          </a:r>
          <a:r>
            <a:rPr lang="fr-CH" altLang="en-US" sz="1000" kern="1200" dirty="0" err="1">
              <a:latin typeface="Calibri" panose="020F0502020204030204" pitchFamily="34" charset="0"/>
              <a:cs typeface="Calibri" panose="020F0502020204030204" pitchFamily="34" charset="0"/>
            </a:rPr>
            <a:t>Cyberdrills</a:t>
          </a:r>
          <a:endParaRPr lang="en-US" sz="1000" kern="1200" dirty="0">
            <a:latin typeface="Calibri" panose="020F0502020204030204" pitchFamily="34" charset="0"/>
            <a:cs typeface="Calibri" panose="020F0502020204030204" pitchFamily="34" charset="0"/>
          </a:endParaRPr>
        </a:p>
      </dsp:txBody>
      <dsp:txXfrm>
        <a:off x="5945326" y="2466826"/>
        <a:ext cx="1153942" cy="704769"/>
      </dsp:txXfrm>
    </dsp:sp>
    <dsp:sp modelId="{E0ABBBF3-30A0-416B-920C-C0FC9E6A1402}">
      <dsp:nvSpPr>
        <dsp:cNvPr id="0" name=""/>
        <dsp:cNvSpPr/>
      </dsp:nvSpPr>
      <dsp:spPr>
        <a:xfrm>
          <a:off x="7495505" y="573347"/>
          <a:ext cx="1497242" cy="74862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en-US" sz="1000" b="1" i="0" kern="1200" dirty="0">
              <a:latin typeface="Calibri" panose="020F0502020204030204" pitchFamily="34" charset="0"/>
              <a:cs typeface="Calibri" panose="020F0502020204030204" pitchFamily="34" charset="0"/>
            </a:rPr>
            <a:t>Human Capacity Development</a:t>
          </a:r>
          <a:endParaRPr lang="en-US" sz="1000" i="0" kern="1200" dirty="0">
            <a:latin typeface="Calibri" panose="020F0502020204030204" pitchFamily="34" charset="0"/>
            <a:cs typeface="Calibri" panose="020F0502020204030204" pitchFamily="34" charset="0"/>
          </a:endParaRPr>
        </a:p>
      </dsp:txBody>
      <dsp:txXfrm>
        <a:off x="7517431" y="595273"/>
        <a:ext cx="1453390" cy="704769"/>
      </dsp:txXfrm>
    </dsp:sp>
    <dsp:sp modelId="{838A451C-A854-4BD9-9BF0-A1391156AF94}">
      <dsp:nvSpPr>
        <dsp:cNvPr id="0" name=""/>
        <dsp:cNvSpPr/>
      </dsp:nvSpPr>
      <dsp:spPr>
        <a:xfrm>
          <a:off x="7645229" y="1321968"/>
          <a:ext cx="149724" cy="561466"/>
        </a:xfrm>
        <a:custGeom>
          <a:avLst/>
          <a:gdLst/>
          <a:ahLst/>
          <a:cxnLst/>
          <a:rect l="0" t="0" r="0" b="0"/>
          <a:pathLst>
            <a:path>
              <a:moveTo>
                <a:pt x="0" y="0"/>
              </a:moveTo>
              <a:lnTo>
                <a:pt x="0" y="561466"/>
              </a:lnTo>
              <a:lnTo>
                <a:pt x="149724" y="56146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65789F8-2F0C-4D9A-9669-3A9763105084}">
      <dsp:nvSpPr>
        <dsp:cNvPr id="0" name=""/>
        <dsp:cNvSpPr/>
      </dsp:nvSpPr>
      <dsp:spPr>
        <a:xfrm>
          <a:off x="7794953" y="1509124"/>
          <a:ext cx="1197794" cy="74862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en-US" sz="1000" kern="1200" dirty="0">
              <a:latin typeface="Calibri" panose="020F0502020204030204" pitchFamily="34" charset="0"/>
              <a:cs typeface="Calibri" panose="020F0502020204030204" pitchFamily="34" charset="0"/>
            </a:rPr>
            <a:t>Curricula and Training Programs </a:t>
          </a:r>
        </a:p>
      </dsp:txBody>
      <dsp:txXfrm>
        <a:off x="7816879" y="1531050"/>
        <a:ext cx="1153942" cy="704769"/>
      </dsp:txXfrm>
    </dsp:sp>
    <dsp:sp modelId="{6951C438-4059-4A28-8699-36BA249DA3EB}">
      <dsp:nvSpPr>
        <dsp:cNvPr id="0" name=""/>
        <dsp:cNvSpPr/>
      </dsp:nvSpPr>
      <dsp:spPr>
        <a:xfrm>
          <a:off x="7645229" y="1321968"/>
          <a:ext cx="149724" cy="1497242"/>
        </a:xfrm>
        <a:custGeom>
          <a:avLst/>
          <a:gdLst/>
          <a:ahLst/>
          <a:cxnLst/>
          <a:rect l="0" t="0" r="0" b="0"/>
          <a:pathLst>
            <a:path>
              <a:moveTo>
                <a:pt x="0" y="0"/>
              </a:moveTo>
              <a:lnTo>
                <a:pt x="0" y="1497242"/>
              </a:lnTo>
              <a:lnTo>
                <a:pt x="149724" y="149724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1A77C46-CD27-43A7-944C-DE8323798954}">
      <dsp:nvSpPr>
        <dsp:cNvPr id="0" name=""/>
        <dsp:cNvSpPr/>
      </dsp:nvSpPr>
      <dsp:spPr>
        <a:xfrm>
          <a:off x="7794953" y="2444900"/>
          <a:ext cx="1197794" cy="74862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en-US" sz="1000" kern="1200" dirty="0">
              <a:latin typeface="Calibri" panose="020F0502020204030204" pitchFamily="34" charset="0"/>
              <a:cs typeface="Calibri" panose="020F0502020204030204" pitchFamily="34" charset="0"/>
            </a:rPr>
            <a:t>Bespoke Training</a:t>
          </a:r>
        </a:p>
      </dsp:txBody>
      <dsp:txXfrm>
        <a:off x="7816879" y="2466826"/>
        <a:ext cx="1153942" cy="704769"/>
      </dsp:txXfrm>
    </dsp:sp>
    <dsp:sp modelId="{42C79FFC-49B6-44D5-A978-6D3495D780C4}">
      <dsp:nvSpPr>
        <dsp:cNvPr id="0" name=""/>
        <dsp:cNvSpPr/>
      </dsp:nvSpPr>
      <dsp:spPr>
        <a:xfrm>
          <a:off x="9367058" y="573347"/>
          <a:ext cx="1497242" cy="74862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en-US" sz="1000" b="1" i="0" kern="1200">
              <a:latin typeface="Calibri" panose="020F0502020204030204" pitchFamily="34" charset="0"/>
              <a:cs typeface="Calibri" panose="020F0502020204030204" pitchFamily="34" charset="0"/>
            </a:rPr>
            <a:t>Information sharing </a:t>
          </a:r>
          <a:endParaRPr lang="en-US" sz="1000" i="0" kern="1200" dirty="0">
            <a:latin typeface="Calibri" panose="020F0502020204030204" pitchFamily="34" charset="0"/>
            <a:cs typeface="Calibri" panose="020F0502020204030204" pitchFamily="34" charset="0"/>
          </a:endParaRPr>
        </a:p>
      </dsp:txBody>
      <dsp:txXfrm>
        <a:off x="9388984" y="595273"/>
        <a:ext cx="1453390" cy="704769"/>
      </dsp:txXfrm>
    </dsp:sp>
    <dsp:sp modelId="{E1063582-45D3-4F3F-865F-EC41418902C3}">
      <dsp:nvSpPr>
        <dsp:cNvPr id="0" name=""/>
        <dsp:cNvSpPr/>
      </dsp:nvSpPr>
      <dsp:spPr>
        <a:xfrm>
          <a:off x="9516783" y="1321968"/>
          <a:ext cx="149724" cy="561466"/>
        </a:xfrm>
        <a:custGeom>
          <a:avLst/>
          <a:gdLst/>
          <a:ahLst/>
          <a:cxnLst/>
          <a:rect l="0" t="0" r="0" b="0"/>
          <a:pathLst>
            <a:path>
              <a:moveTo>
                <a:pt x="0" y="0"/>
              </a:moveTo>
              <a:lnTo>
                <a:pt x="0" y="561466"/>
              </a:lnTo>
              <a:lnTo>
                <a:pt x="149724" y="56146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F8D986D-3AC7-45F0-9E28-C2AA0C2F22CF}">
      <dsp:nvSpPr>
        <dsp:cNvPr id="0" name=""/>
        <dsp:cNvSpPr/>
      </dsp:nvSpPr>
      <dsp:spPr>
        <a:xfrm>
          <a:off x="9666507" y="1509124"/>
          <a:ext cx="1197794" cy="74862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en-US" altLang="en-US" sz="1000" kern="1200" dirty="0">
              <a:latin typeface="Calibri" panose="020F0502020204030204" pitchFamily="34" charset="0"/>
              <a:cs typeface="Calibri" panose="020F0502020204030204" pitchFamily="34" charset="0"/>
            </a:rPr>
            <a:t>Good Practices </a:t>
          </a:r>
        </a:p>
        <a:p>
          <a:pPr lvl="0" algn="ctr" defTabSz="444500">
            <a:lnSpc>
              <a:spcPct val="90000"/>
            </a:lnSpc>
            <a:spcBef>
              <a:spcPct val="0"/>
            </a:spcBef>
            <a:spcAft>
              <a:spcPct val="35000"/>
            </a:spcAft>
          </a:pPr>
          <a:r>
            <a:rPr lang="en-US" altLang="en-US" sz="1000" kern="1200" dirty="0">
              <a:latin typeface="Calibri" panose="020F0502020204030204" pitchFamily="34" charset="0"/>
              <a:cs typeface="Calibri" panose="020F0502020204030204" pitchFamily="34" charset="0"/>
            </a:rPr>
            <a:t>Study Groups</a:t>
          </a:r>
          <a:endParaRPr lang="en-US" sz="1000" kern="1200" dirty="0">
            <a:latin typeface="Calibri" panose="020F0502020204030204" pitchFamily="34" charset="0"/>
            <a:cs typeface="Calibri" panose="020F0502020204030204" pitchFamily="34" charset="0"/>
          </a:endParaRPr>
        </a:p>
      </dsp:txBody>
      <dsp:txXfrm>
        <a:off x="9688433" y="1531050"/>
        <a:ext cx="1153942" cy="704769"/>
      </dsp:txXfrm>
    </dsp:sp>
    <dsp:sp modelId="{9BD3BD15-1AA2-4D63-874E-824E941E1777}">
      <dsp:nvSpPr>
        <dsp:cNvPr id="0" name=""/>
        <dsp:cNvSpPr/>
      </dsp:nvSpPr>
      <dsp:spPr>
        <a:xfrm>
          <a:off x="9516783" y="1321968"/>
          <a:ext cx="149724" cy="1497242"/>
        </a:xfrm>
        <a:custGeom>
          <a:avLst/>
          <a:gdLst/>
          <a:ahLst/>
          <a:cxnLst/>
          <a:rect l="0" t="0" r="0" b="0"/>
          <a:pathLst>
            <a:path>
              <a:moveTo>
                <a:pt x="0" y="0"/>
              </a:moveTo>
              <a:lnTo>
                <a:pt x="0" y="1497242"/>
              </a:lnTo>
              <a:lnTo>
                <a:pt x="149724" y="149724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9C67C6E-7DBE-4794-BBA8-B8D4C541E838}">
      <dsp:nvSpPr>
        <dsp:cNvPr id="0" name=""/>
        <dsp:cNvSpPr/>
      </dsp:nvSpPr>
      <dsp:spPr>
        <a:xfrm>
          <a:off x="9666507" y="2444900"/>
          <a:ext cx="1197794" cy="74862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en-US" altLang="en-US" sz="1000" kern="1200" dirty="0">
              <a:latin typeface="Calibri" panose="020F0502020204030204" pitchFamily="34" charset="0"/>
              <a:cs typeface="Calibri" panose="020F0502020204030204" pitchFamily="34" charset="0"/>
            </a:rPr>
            <a:t>Information Exchange Tools and Techniques</a:t>
          </a:r>
        </a:p>
      </dsp:txBody>
      <dsp:txXfrm>
        <a:off x="9688433" y="2466826"/>
        <a:ext cx="1153942" cy="704769"/>
      </dsp:txXfrm>
    </dsp:sp>
    <dsp:sp modelId="{609365F1-272D-4000-AB64-F326A2A4F663}">
      <dsp:nvSpPr>
        <dsp:cNvPr id="0" name=""/>
        <dsp:cNvSpPr/>
      </dsp:nvSpPr>
      <dsp:spPr>
        <a:xfrm>
          <a:off x="9516783" y="1321968"/>
          <a:ext cx="149724" cy="2433019"/>
        </a:xfrm>
        <a:custGeom>
          <a:avLst/>
          <a:gdLst/>
          <a:ahLst/>
          <a:cxnLst/>
          <a:rect l="0" t="0" r="0" b="0"/>
          <a:pathLst>
            <a:path>
              <a:moveTo>
                <a:pt x="0" y="0"/>
              </a:moveTo>
              <a:lnTo>
                <a:pt x="0" y="2433019"/>
              </a:lnTo>
              <a:lnTo>
                <a:pt x="149724" y="243301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02514F8-4531-47BE-AB52-907C5F56AB45}">
      <dsp:nvSpPr>
        <dsp:cNvPr id="0" name=""/>
        <dsp:cNvSpPr/>
      </dsp:nvSpPr>
      <dsp:spPr>
        <a:xfrm>
          <a:off x="9666507" y="3380677"/>
          <a:ext cx="1197794" cy="74862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en-US" altLang="en-US" sz="1000" kern="1200" dirty="0">
              <a:latin typeface="Calibri" panose="020F0502020204030204" pitchFamily="34" charset="0"/>
              <a:cs typeface="Calibri" panose="020F0502020204030204" pitchFamily="34" charset="0"/>
            </a:rPr>
            <a:t>Publications</a:t>
          </a:r>
        </a:p>
      </dsp:txBody>
      <dsp:txXfrm>
        <a:off x="9688433" y="3402603"/>
        <a:ext cx="1153942" cy="704769"/>
      </dsp:txXfrm>
    </dsp:sp>
    <dsp:sp modelId="{4454ED1D-809E-465B-89BF-332A06B1795C}">
      <dsp:nvSpPr>
        <dsp:cNvPr id="0" name=""/>
        <dsp:cNvSpPr/>
      </dsp:nvSpPr>
      <dsp:spPr>
        <a:xfrm>
          <a:off x="9516783" y="1321968"/>
          <a:ext cx="149724" cy="3368796"/>
        </a:xfrm>
        <a:custGeom>
          <a:avLst/>
          <a:gdLst/>
          <a:ahLst/>
          <a:cxnLst/>
          <a:rect l="0" t="0" r="0" b="0"/>
          <a:pathLst>
            <a:path>
              <a:moveTo>
                <a:pt x="0" y="0"/>
              </a:moveTo>
              <a:lnTo>
                <a:pt x="0" y="3368796"/>
              </a:lnTo>
              <a:lnTo>
                <a:pt x="149724" y="336879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55D2E05-70FB-410D-8FD7-E9E963EDFB49}">
      <dsp:nvSpPr>
        <dsp:cNvPr id="0" name=""/>
        <dsp:cNvSpPr/>
      </dsp:nvSpPr>
      <dsp:spPr>
        <a:xfrm>
          <a:off x="9666507" y="4316454"/>
          <a:ext cx="1197794" cy="74862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en-US" altLang="en-US" sz="1000" kern="1200" dirty="0">
              <a:latin typeface="Calibri" panose="020F0502020204030204" pitchFamily="34" charset="0"/>
              <a:cs typeface="Calibri" panose="020F0502020204030204" pitchFamily="34" charset="0"/>
            </a:rPr>
            <a:t>ITU News Platform</a:t>
          </a:r>
        </a:p>
      </dsp:txBody>
      <dsp:txXfrm>
        <a:off x="9688433" y="4338380"/>
        <a:ext cx="1153942" cy="704769"/>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1" y="0"/>
            <a:ext cx="2945862" cy="495873"/>
          </a:xfrm>
          <a:prstGeom prst="rect">
            <a:avLst/>
          </a:prstGeom>
          <a:noFill/>
          <a:ln w="9525">
            <a:noFill/>
            <a:miter lim="800000"/>
            <a:headEnd/>
            <a:tailEnd/>
          </a:ln>
          <a:effectLst/>
        </p:spPr>
        <p:txBody>
          <a:bodyPr vert="horz" wrap="square" lIns="94632" tIns="47316" rIns="94632" bIns="47316" numCol="1" anchor="t" anchorCtr="0" compatLnSpc="1">
            <a:prstTxWarp prst="textNoShape">
              <a:avLst/>
            </a:prstTxWarp>
          </a:bodyPr>
          <a:lstStyle>
            <a:lvl1pPr defTabSz="944563" eaLnBrk="0" hangingPunct="0">
              <a:defRPr sz="1200">
                <a:latin typeface="Arial" pitchFamily="34" charset="0"/>
                <a:cs typeface="Arial" pitchFamily="34" charset="0"/>
              </a:defRPr>
            </a:lvl1pPr>
          </a:lstStyle>
          <a:p>
            <a:pPr>
              <a:defRPr/>
            </a:pPr>
            <a:endParaRPr lang="en-US"/>
          </a:p>
        </p:txBody>
      </p:sp>
      <p:sp>
        <p:nvSpPr>
          <p:cNvPr id="108547" name="Rectangle 3"/>
          <p:cNvSpPr>
            <a:spLocks noGrp="1" noChangeArrowheads="1"/>
          </p:cNvSpPr>
          <p:nvPr>
            <p:ph type="dt" sz="quarter" idx="1"/>
          </p:nvPr>
        </p:nvSpPr>
        <p:spPr bwMode="auto">
          <a:xfrm>
            <a:off x="3850294" y="0"/>
            <a:ext cx="2945862" cy="495873"/>
          </a:xfrm>
          <a:prstGeom prst="rect">
            <a:avLst/>
          </a:prstGeom>
          <a:noFill/>
          <a:ln w="9525">
            <a:noFill/>
            <a:miter lim="800000"/>
            <a:headEnd/>
            <a:tailEnd/>
          </a:ln>
          <a:effectLst/>
        </p:spPr>
        <p:txBody>
          <a:bodyPr vert="horz" wrap="square" lIns="94632" tIns="47316" rIns="94632" bIns="47316" numCol="1" anchor="t" anchorCtr="0" compatLnSpc="1">
            <a:prstTxWarp prst="textNoShape">
              <a:avLst/>
            </a:prstTxWarp>
          </a:bodyPr>
          <a:lstStyle>
            <a:lvl1pPr algn="r" defTabSz="944563" eaLnBrk="0" hangingPunct="0">
              <a:defRPr sz="1200">
                <a:latin typeface="Arial" pitchFamily="34" charset="0"/>
                <a:cs typeface="Arial" pitchFamily="34" charset="0"/>
              </a:defRPr>
            </a:lvl1pPr>
          </a:lstStyle>
          <a:p>
            <a:pPr>
              <a:defRPr/>
            </a:pPr>
            <a:fld id="{9109C8B4-E580-483F-ACD3-1EB16412DD48}" type="datetimeFigureOut">
              <a:rPr lang="en-US"/>
              <a:pPr>
                <a:defRPr/>
              </a:pPr>
              <a:t>6/2/2019</a:t>
            </a:fld>
            <a:endParaRPr lang="en-US"/>
          </a:p>
        </p:txBody>
      </p:sp>
      <p:sp>
        <p:nvSpPr>
          <p:cNvPr id="108548" name="Rectangle 4"/>
          <p:cNvSpPr>
            <a:spLocks noGrp="1" noChangeArrowheads="1"/>
          </p:cNvSpPr>
          <p:nvPr>
            <p:ph type="ftr" sz="quarter" idx="2"/>
          </p:nvPr>
        </p:nvSpPr>
        <p:spPr bwMode="auto">
          <a:xfrm>
            <a:off x="1" y="9430813"/>
            <a:ext cx="2945862" cy="495873"/>
          </a:xfrm>
          <a:prstGeom prst="rect">
            <a:avLst/>
          </a:prstGeom>
          <a:noFill/>
          <a:ln w="9525">
            <a:noFill/>
            <a:miter lim="800000"/>
            <a:headEnd/>
            <a:tailEnd/>
          </a:ln>
          <a:effectLst/>
        </p:spPr>
        <p:txBody>
          <a:bodyPr vert="horz" wrap="square" lIns="94632" tIns="47316" rIns="94632" bIns="47316" numCol="1" anchor="b" anchorCtr="0" compatLnSpc="1">
            <a:prstTxWarp prst="textNoShape">
              <a:avLst/>
            </a:prstTxWarp>
          </a:bodyPr>
          <a:lstStyle>
            <a:lvl1pPr defTabSz="944563" eaLnBrk="0" hangingPunct="0">
              <a:defRPr sz="1200">
                <a:latin typeface="Arial" pitchFamily="34" charset="0"/>
                <a:cs typeface="Arial" pitchFamily="34" charset="0"/>
              </a:defRPr>
            </a:lvl1pPr>
          </a:lstStyle>
          <a:p>
            <a:pPr>
              <a:defRPr/>
            </a:pPr>
            <a:endParaRPr lang="en-US"/>
          </a:p>
        </p:txBody>
      </p:sp>
      <p:sp>
        <p:nvSpPr>
          <p:cNvPr id="108549" name="Rectangle 5"/>
          <p:cNvSpPr>
            <a:spLocks noGrp="1" noChangeArrowheads="1"/>
          </p:cNvSpPr>
          <p:nvPr>
            <p:ph type="sldNum" sz="quarter" idx="3"/>
          </p:nvPr>
        </p:nvSpPr>
        <p:spPr bwMode="auto">
          <a:xfrm>
            <a:off x="3850294" y="9430813"/>
            <a:ext cx="2945862" cy="495873"/>
          </a:xfrm>
          <a:prstGeom prst="rect">
            <a:avLst/>
          </a:prstGeom>
          <a:noFill/>
          <a:ln w="9525">
            <a:noFill/>
            <a:miter lim="800000"/>
            <a:headEnd/>
            <a:tailEnd/>
          </a:ln>
          <a:effectLst/>
        </p:spPr>
        <p:txBody>
          <a:bodyPr vert="horz" wrap="square" lIns="94632" tIns="47316" rIns="94632" bIns="47316" numCol="1" anchor="b" anchorCtr="0" compatLnSpc="1">
            <a:prstTxWarp prst="textNoShape">
              <a:avLst/>
            </a:prstTxWarp>
          </a:bodyPr>
          <a:lstStyle>
            <a:lvl1pPr algn="r" defTabSz="944563" eaLnBrk="0" hangingPunct="0">
              <a:defRPr sz="1200">
                <a:latin typeface="Arial" pitchFamily="34" charset="0"/>
                <a:cs typeface="Arial" pitchFamily="34" charset="0"/>
              </a:defRPr>
            </a:lvl1pPr>
          </a:lstStyle>
          <a:p>
            <a:pPr>
              <a:defRPr/>
            </a:pPr>
            <a:fld id="{5A7BF738-0B64-4BD8-90FA-8C52F1188F2E}" type="slidenum">
              <a:rPr lang="en-US"/>
              <a:pPr>
                <a:defRPr/>
              </a:pPr>
              <a:t>‹#›</a:t>
            </a:fld>
            <a:endParaRPr lang="en-US"/>
          </a:p>
        </p:txBody>
      </p:sp>
    </p:spTree>
    <p:extLst>
      <p:ext uri="{BB962C8B-B14F-4D97-AF65-F5344CB8AC3E}">
        <p14:creationId xmlns:p14="http://schemas.microsoft.com/office/powerpoint/2010/main" val="35807824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 y="0"/>
            <a:ext cx="2945862" cy="495873"/>
          </a:xfrm>
          <a:prstGeom prst="rect">
            <a:avLst/>
          </a:prstGeom>
          <a:noFill/>
          <a:ln w="9525">
            <a:noFill/>
            <a:miter lim="800000"/>
            <a:headEnd/>
            <a:tailEnd/>
          </a:ln>
        </p:spPr>
        <p:txBody>
          <a:bodyPr vert="horz" wrap="square" lIns="94632" tIns="47316" rIns="94632" bIns="47316" numCol="1" anchor="t" anchorCtr="0" compatLnSpc="1">
            <a:prstTxWarp prst="textNoShape">
              <a:avLst/>
            </a:prstTxWarp>
          </a:bodyPr>
          <a:lstStyle>
            <a:lvl1pPr defTabSz="944563">
              <a:defRPr sz="1200">
                <a:latin typeface="Arial" pitchFamily="34" charset="0"/>
                <a:cs typeface="Arial" pitchFamily="34" charset="0"/>
              </a:defRPr>
            </a:lvl1pPr>
          </a:lstStyle>
          <a:p>
            <a:pPr>
              <a:defRPr/>
            </a:pPr>
            <a:endParaRPr lang="en-US"/>
          </a:p>
        </p:txBody>
      </p:sp>
      <p:sp>
        <p:nvSpPr>
          <p:cNvPr id="4099" name="Rectangle 3"/>
          <p:cNvSpPr>
            <a:spLocks noGrp="1" noChangeArrowheads="1"/>
          </p:cNvSpPr>
          <p:nvPr>
            <p:ph type="dt" idx="1"/>
          </p:nvPr>
        </p:nvSpPr>
        <p:spPr bwMode="auto">
          <a:xfrm>
            <a:off x="3850294" y="0"/>
            <a:ext cx="2945862" cy="495873"/>
          </a:xfrm>
          <a:prstGeom prst="rect">
            <a:avLst/>
          </a:prstGeom>
          <a:noFill/>
          <a:ln w="9525">
            <a:noFill/>
            <a:miter lim="800000"/>
            <a:headEnd/>
            <a:tailEnd/>
          </a:ln>
        </p:spPr>
        <p:txBody>
          <a:bodyPr vert="horz" wrap="square" lIns="94632" tIns="47316" rIns="94632" bIns="47316" numCol="1" anchor="t" anchorCtr="0" compatLnSpc="1">
            <a:prstTxWarp prst="textNoShape">
              <a:avLst/>
            </a:prstTxWarp>
          </a:bodyPr>
          <a:lstStyle>
            <a:lvl1pPr algn="r" defTabSz="944563">
              <a:defRPr sz="1200">
                <a:latin typeface="Arial" pitchFamily="34" charset="0"/>
                <a:cs typeface="Arial" pitchFamily="34" charset="0"/>
              </a:defRPr>
            </a:lvl1pPr>
          </a:lstStyle>
          <a:p>
            <a:pPr>
              <a:defRPr/>
            </a:pPr>
            <a:endParaRPr lang="en-US"/>
          </a:p>
        </p:txBody>
      </p:sp>
      <p:sp>
        <p:nvSpPr>
          <p:cNvPr id="74756" name="Rectangle 4"/>
          <p:cNvSpPr>
            <a:spLocks noGrp="1" noRot="1" noChangeAspect="1" noChangeArrowheads="1" noTextEdit="1"/>
          </p:cNvSpPr>
          <p:nvPr>
            <p:ph type="sldImg" idx="2"/>
          </p:nvPr>
        </p:nvSpPr>
        <p:spPr bwMode="auto">
          <a:xfrm>
            <a:off x="92075" y="744538"/>
            <a:ext cx="6615113"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679464" y="4715407"/>
            <a:ext cx="5438748" cy="4467471"/>
          </a:xfrm>
          <a:prstGeom prst="rect">
            <a:avLst/>
          </a:prstGeom>
          <a:noFill/>
          <a:ln w="9525">
            <a:noFill/>
            <a:miter lim="800000"/>
            <a:headEnd/>
            <a:tailEnd/>
          </a:ln>
        </p:spPr>
        <p:txBody>
          <a:bodyPr vert="horz" wrap="square" lIns="94632" tIns="47316" rIns="94632" bIns="4731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1" y="9430813"/>
            <a:ext cx="2945862" cy="495873"/>
          </a:xfrm>
          <a:prstGeom prst="rect">
            <a:avLst/>
          </a:prstGeom>
          <a:noFill/>
          <a:ln w="9525">
            <a:noFill/>
            <a:miter lim="800000"/>
            <a:headEnd/>
            <a:tailEnd/>
          </a:ln>
        </p:spPr>
        <p:txBody>
          <a:bodyPr vert="horz" wrap="square" lIns="94632" tIns="47316" rIns="94632" bIns="47316" numCol="1" anchor="b" anchorCtr="0" compatLnSpc="1">
            <a:prstTxWarp prst="textNoShape">
              <a:avLst/>
            </a:prstTxWarp>
          </a:bodyPr>
          <a:lstStyle>
            <a:lvl1pPr defTabSz="944563">
              <a:defRPr sz="1200">
                <a:latin typeface="Arial" pitchFamily="34" charset="0"/>
                <a:cs typeface="Arial" pitchFamily="34" charset="0"/>
              </a:defRPr>
            </a:lvl1pPr>
          </a:lstStyle>
          <a:p>
            <a:pPr>
              <a:defRPr/>
            </a:pPr>
            <a:endParaRPr lang="en-US"/>
          </a:p>
        </p:txBody>
      </p:sp>
      <p:sp>
        <p:nvSpPr>
          <p:cNvPr id="4103" name="Rectangle 7"/>
          <p:cNvSpPr>
            <a:spLocks noGrp="1" noChangeArrowheads="1"/>
          </p:cNvSpPr>
          <p:nvPr>
            <p:ph type="sldNum" sz="quarter" idx="5"/>
          </p:nvPr>
        </p:nvSpPr>
        <p:spPr bwMode="auto">
          <a:xfrm>
            <a:off x="3850294" y="9430813"/>
            <a:ext cx="2945862" cy="495873"/>
          </a:xfrm>
          <a:prstGeom prst="rect">
            <a:avLst/>
          </a:prstGeom>
          <a:noFill/>
          <a:ln w="9525">
            <a:noFill/>
            <a:miter lim="800000"/>
            <a:headEnd/>
            <a:tailEnd/>
          </a:ln>
        </p:spPr>
        <p:txBody>
          <a:bodyPr vert="horz" wrap="square" lIns="94632" tIns="47316" rIns="94632" bIns="47316" numCol="1" anchor="b" anchorCtr="0" compatLnSpc="1">
            <a:prstTxWarp prst="textNoShape">
              <a:avLst/>
            </a:prstTxWarp>
          </a:bodyPr>
          <a:lstStyle>
            <a:lvl1pPr algn="r" defTabSz="944563">
              <a:defRPr sz="1200">
                <a:latin typeface="Arial" pitchFamily="34" charset="0"/>
                <a:cs typeface="Arial" pitchFamily="34" charset="0"/>
              </a:defRPr>
            </a:lvl1pPr>
          </a:lstStyle>
          <a:p>
            <a:pPr>
              <a:defRPr/>
            </a:pPr>
            <a:fld id="{1EBC4E8D-7463-4E84-B753-3B79CC9754E1}" type="slidenum">
              <a:rPr lang="en-US"/>
              <a:pPr>
                <a:defRPr/>
              </a:pPr>
              <a:t>‹#›</a:t>
            </a:fld>
            <a:endParaRPr lang="en-US"/>
          </a:p>
        </p:txBody>
      </p:sp>
    </p:spTree>
    <p:extLst>
      <p:ext uri="{BB962C8B-B14F-4D97-AF65-F5344CB8AC3E}">
        <p14:creationId xmlns:p14="http://schemas.microsoft.com/office/powerpoint/2010/main" val="10287636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1pPr>
    <a:lvl2pPr marL="457086"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2pPr>
    <a:lvl3pPr marL="914172"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3pPr>
    <a:lvl4pPr marL="1371258"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4pPr>
    <a:lvl5pPr marL="1828344"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5pPr>
    <a:lvl6pPr marL="2285430" algn="l" defTabSz="914172" rtl="0" eaLnBrk="1" latinLnBrk="0" hangingPunct="1">
      <a:defRPr sz="1200" kern="1200">
        <a:solidFill>
          <a:schemeClr val="tx1"/>
        </a:solidFill>
        <a:latin typeface="+mn-lt"/>
        <a:ea typeface="+mn-ea"/>
        <a:cs typeface="+mn-cs"/>
      </a:defRPr>
    </a:lvl6pPr>
    <a:lvl7pPr marL="2742516" algn="l" defTabSz="914172" rtl="0" eaLnBrk="1" latinLnBrk="0" hangingPunct="1">
      <a:defRPr sz="1200" kern="1200">
        <a:solidFill>
          <a:schemeClr val="tx1"/>
        </a:solidFill>
        <a:latin typeface="+mn-lt"/>
        <a:ea typeface="+mn-ea"/>
        <a:cs typeface="+mn-cs"/>
      </a:defRPr>
    </a:lvl7pPr>
    <a:lvl8pPr marL="3199602" algn="l" defTabSz="914172" rtl="0" eaLnBrk="1" latinLnBrk="0" hangingPunct="1">
      <a:defRPr sz="1200" kern="1200">
        <a:solidFill>
          <a:schemeClr val="tx1"/>
        </a:solidFill>
        <a:latin typeface="+mn-lt"/>
        <a:ea typeface="+mn-ea"/>
        <a:cs typeface="+mn-cs"/>
      </a:defRPr>
    </a:lvl8pPr>
    <a:lvl9pPr marL="3656688" algn="l" defTabSz="91417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itu.int/en/ITU-T/studygroups/2013-2016/17/Pages/default.aspx"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itu.int/net4/ITU-D/CDS/sg/rgqlist.asp?lg=1&amp;sp=2014&amp;rgq=D14-SG02-RGQ03.2&amp;stg=2"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EBC4E8D-7463-4E84-B753-3B79CC9754E1}" type="slidenum">
              <a:rPr lang="en-US" smtClean="0">
                <a:solidFill>
                  <a:srgbClr val="000000"/>
                </a:solidFill>
              </a:rPr>
              <a:pPr>
                <a:defRPr/>
              </a:pPr>
              <a:t>1</a:t>
            </a:fld>
            <a:endParaRPr lang="en-US">
              <a:solidFill>
                <a:srgbClr val="000000"/>
              </a:solidFill>
            </a:endParaRPr>
          </a:p>
        </p:txBody>
      </p:sp>
    </p:spTree>
    <p:extLst>
      <p:ext uri="{BB962C8B-B14F-4D97-AF65-F5344CB8AC3E}">
        <p14:creationId xmlns:p14="http://schemas.microsoft.com/office/powerpoint/2010/main" val="12977318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4091c8fc2e_0_4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4091c8fc2e_0_4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42504357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4091c8fc2e_0_3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4091c8fc2e_0_3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200" dirty="0"/>
              <a:t>- </a:t>
            </a:r>
            <a:endParaRPr sz="1200" dirty="0"/>
          </a:p>
        </p:txBody>
      </p:sp>
    </p:spTree>
    <p:extLst>
      <p:ext uri="{BB962C8B-B14F-4D97-AF65-F5344CB8AC3E}">
        <p14:creationId xmlns:p14="http://schemas.microsoft.com/office/powerpoint/2010/main" val="5756001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xfrm>
            <a:off x="458788" y="719138"/>
            <a:ext cx="6400800" cy="3600450"/>
          </a:xfrm>
          <a:ln/>
        </p:spPr>
      </p:sp>
      <p:sp>
        <p:nvSpPr>
          <p:cNvPr id="58371" name="Rectangle 3"/>
          <p:cNvSpPr>
            <a:spLocks noGrp="1" noChangeArrowheads="1"/>
          </p:cNvSpPr>
          <p:nvPr>
            <p:ph type="body" idx="1"/>
          </p:nvPr>
        </p:nvSpPr>
        <p:spPr>
          <a:xfrm>
            <a:off x="974725" y="4559301"/>
            <a:ext cx="5365750" cy="4322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p>
        </p:txBody>
      </p:sp>
    </p:spTree>
    <p:extLst>
      <p:ext uri="{BB962C8B-B14F-4D97-AF65-F5344CB8AC3E}">
        <p14:creationId xmlns:p14="http://schemas.microsoft.com/office/powerpoint/2010/main" val="1113948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EBC4E8D-7463-4E84-B753-3B79CC9754E1}" type="slidenum">
              <a:rPr lang="en-US" smtClean="0"/>
              <a:pPr>
                <a:defRPr/>
              </a:pPr>
              <a:t>2</a:t>
            </a:fld>
            <a:endParaRPr lang="en-US"/>
          </a:p>
        </p:txBody>
      </p:sp>
    </p:spTree>
    <p:extLst>
      <p:ext uri="{BB962C8B-B14F-4D97-AF65-F5344CB8AC3E}">
        <p14:creationId xmlns:p14="http://schemas.microsoft.com/office/powerpoint/2010/main" val="3903649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7D7EED-20F5-48D4-BC6F-628A515C546E}" type="slidenum">
              <a:rPr lang="en-US" smtClean="0">
                <a:solidFill>
                  <a:srgbClr val="000000"/>
                </a:solidFill>
              </a:rPr>
              <a:pPr/>
              <a:t>4</a:t>
            </a:fld>
            <a:endParaRPr lang="en-US" dirty="0">
              <a:solidFill>
                <a:srgbClr val="000000"/>
              </a:solidFill>
            </a:endParaRPr>
          </a:p>
        </p:txBody>
      </p:sp>
    </p:spTree>
    <p:extLst>
      <p:ext uri="{BB962C8B-B14F-4D97-AF65-F5344CB8AC3E}">
        <p14:creationId xmlns:p14="http://schemas.microsoft.com/office/powerpoint/2010/main" val="28484256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p:spPr>
        <p:txBody>
          <a:bodyPr/>
          <a:lstStyle/>
          <a:p>
            <a:endParaRPr lang="en-US" altLang="en-US" smtClean="0"/>
          </a:p>
        </p:txBody>
      </p:sp>
      <p:sp>
        <p:nvSpPr>
          <p:cNvPr id="19460"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DF5D403-9F1C-4C52-8700-624CC60B1005}" type="slidenum">
              <a:rPr lang="en-US" altLang="en-US" smtClean="0">
                <a:latin typeface="Calibri" panose="020F0502020204030204" pitchFamily="34" charset="0"/>
              </a:rPr>
              <a:pPr/>
              <a:t>5</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2773456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1161EC-BBC4-49F4-AE4A-AEA9E8697AB6}" type="slidenum">
              <a:rPr lang="en-US" smtClean="0">
                <a:solidFill>
                  <a:srgbClr val="000000"/>
                </a:solidFill>
              </a:rPr>
              <a:pPr/>
              <a:t>6</a:t>
            </a:fld>
            <a:endParaRPr lang="en-US">
              <a:solidFill>
                <a:srgbClr val="000000"/>
              </a:solidFill>
            </a:endParaRPr>
          </a:p>
        </p:txBody>
      </p:sp>
    </p:spTree>
    <p:extLst>
      <p:ext uri="{BB962C8B-B14F-4D97-AF65-F5344CB8AC3E}">
        <p14:creationId xmlns:p14="http://schemas.microsoft.com/office/powerpoint/2010/main" val="22970120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PREVIOUS Related </a:t>
            </a:r>
            <a:r>
              <a:rPr lang="en-US" dirty="0"/>
              <a:t>Study Groups</a:t>
            </a:r>
            <a:r>
              <a:rPr lang="en-US" baseline="0" dirty="0"/>
              <a:t> you may wish to add as well:</a:t>
            </a:r>
          </a:p>
          <a:p>
            <a:r>
              <a:rPr lang="en-US" dirty="0">
                <a:effectLst/>
              </a:rPr>
              <a:t>​​​</a:t>
            </a:r>
            <a:r>
              <a:rPr lang="en-US" sz="1200" u="none" strike="noStrike" kern="1200" dirty="0">
                <a:solidFill>
                  <a:schemeClr val="tx1"/>
                </a:solidFill>
                <a:effectLst/>
                <a:latin typeface="+mn-lt"/>
                <a:ea typeface="+mn-ea"/>
                <a:cs typeface="+mn-cs"/>
                <a:hlinkClick r:id="rId3" tooltip="Study Group 17: ​​Security​"/>
              </a:rPr>
              <a:t>ITU-T Study Group 17: ​​Security​</a:t>
            </a:r>
            <a:r>
              <a:rPr lang="en-US" dirty="0">
                <a:effectLst/>
              </a:rPr>
              <a:t/>
            </a:r>
            <a:br>
              <a:rPr lang="en-US" dirty="0">
                <a:effectLst/>
              </a:rPr>
            </a:br>
            <a:r>
              <a:rPr lang="en-US" sz="1200" u="none" strike="noStrike" kern="1200" dirty="0">
                <a:solidFill>
                  <a:schemeClr val="tx1"/>
                </a:solidFill>
                <a:effectLst/>
                <a:latin typeface="+mn-lt"/>
                <a:ea typeface="+mn-ea"/>
                <a:cs typeface="+mn-cs"/>
                <a:hlinkClick r:id="rId4" tooltip="Study Group 2 Question 3: Securing information and communication networks​"/>
              </a:rPr>
              <a:t>ITU-D Study Group 2 Question 3: Securing information and communication networks</a:t>
            </a:r>
            <a:r>
              <a:rPr lang="en-US"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34427A-5092-7041-B96D-5C37DC007D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518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4091c8fc2e_0_4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4091c8fc2e_0_4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25236269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413" y="787400"/>
            <a:ext cx="6613525" cy="3721100"/>
          </a:xfrm>
        </p:spPr>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3D7D0F-4C30-411B-8501-C8E299D495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Notes Placeholder 4"/>
          <p:cNvSpPr>
            <a:spLocks noGrp="1"/>
          </p:cNvSpPr>
          <p:nvPr>
            <p:ph type="body" sz="quarter" idx="11"/>
          </p:nvPr>
        </p:nvSpPr>
        <p:spPr/>
        <p:txBody>
          <a:bodyPr/>
          <a:lstStyle/>
          <a:p>
            <a:r>
              <a:rPr lang="en-US" dirty="0"/>
              <a:t>Copies</a:t>
            </a:r>
            <a:r>
              <a:rPr lang="en-US" baseline="0" dirty="0"/>
              <a:t> of them are outside…</a:t>
            </a:r>
            <a:endParaRPr lang="en-US" dirty="0"/>
          </a:p>
        </p:txBody>
      </p:sp>
    </p:spTree>
    <p:extLst>
      <p:ext uri="{BB962C8B-B14F-4D97-AF65-F5344CB8AC3E}">
        <p14:creationId xmlns:p14="http://schemas.microsoft.com/office/powerpoint/2010/main" val="20338474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4091c8fc2e_0_4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4091c8fc2e_0_4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4048862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2">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283C63E4-F9BE-C24A-B4FF-309EB18BA564}" type="slidenum">
              <a:rPr lang="en-US" smtClean="0">
                <a:solidFill>
                  <a:srgbClr val="4F81BD">
                    <a:lumMod val="60000"/>
                    <a:lumOff val="40000"/>
                  </a:srgbClr>
                </a:solidFill>
              </a:rPr>
              <a:pPr/>
              <a:t>‹#›</a:t>
            </a:fld>
            <a:endParaRPr lang="en-US">
              <a:solidFill>
                <a:srgbClr val="4F81BD">
                  <a:lumMod val="60000"/>
                  <a:lumOff val="40000"/>
                </a:srgbClr>
              </a:solidFill>
            </a:endParaRPr>
          </a:p>
        </p:txBody>
      </p:sp>
    </p:spTree>
    <p:extLst>
      <p:ext uri="{BB962C8B-B14F-4D97-AF65-F5344CB8AC3E}">
        <p14:creationId xmlns:p14="http://schemas.microsoft.com/office/powerpoint/2010/main" val="30858212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a:defRPr/>
            </a:pPr>
            <a:fld id="{E3C130A0-C33A-4914-AA69-2A7D5A606188}" type="datetimeFigureOut">
              <a:rPr lang="en-US" smtClean="0">
                <a:solidFill>
                  <a:prstClr val="black">
                    <a:tint val="75000"/>
                  </a:prstClr>
                </a:solidFill>
              </a:rPr>
              <a:pPr>
                <a:defRPr/>
              </a:pPr>
              <a:t>6/2/2019</a:t>
            </a:fld>
            <a:endParaRPr lang="en-US">
              <a:solidFill>
                <a:prstClr val="black">
                  <a:tint val="75000"/>
                </a:prstClr>
              </a:solidFill>
            </a:endParaRPr>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17575" r="20492"/>
          <a:stretch/>
        </p:blipFill>
        <p:spPr>
          <a:xfrm>
            <a:off x="10800389" y="20785"/>
            <a:ext cx="1256145" cy="977900"/>
          </a:xfrm>
          <a:prstGeom prst="rect">
            <a:avLst/>
          </a:prstGeom>
          <a:noFill/>
          <a:ln>
            <a:noFill/>
          </a:ln>
        </p:spPr>
      </p:pic>
      <p:sp>
        <p:nvSpPr>
          <p:cNvPr id="5" name="Footer Placeholder 4"/>
          <p:cNvSpPr>
            <a:spLocks noGrp="1"/>
          </p:cNvSpPr>
          <p:nvPr>
            <p:ph type="ftr" sz="quarter" idx="11"/>
          </p:nvPr>
        </p:nvSpPr>
        <p:spPr>
          <a:xfrm>
            <a:off x="4038600" y="6356350"/>
            <a:ext cx="4114800" cy="365125"/>
          </a:xfrm>
          <a:prstGeom prst="rect">
            <a:avLst/>
          </a:prstGeom>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C021B37-211E-43F9-B572-875673115ECD}" type="slidenum">
              <a:rPr lang="en-US" smtClean="0">
                <a:solidFill>
                  <a:prstClr val="black">
                    <a:tint val="75000"/>
                  </a:prstClr>
                </a:solidFill>
              </a:rPr>
              <a:pPr>
                <a:defRPr/>
              </a:pPr>
              <a:t>‹#›</a:t>
            </a:fld>
            <a:endParaRPr lang="en-US">
              <a:solidFill>
                <a:prstClr val="black">
                  <a:tint val="75000"/>
                </a:prstClr>
              </a:solidFill>
            </a:endParaRPr>
          </a:p>
        </p:txBody>
      </p:sp>
      <p:cxnSp>
        <p:nvCxnSpPr>
          <p:cNvPr id="8" name="Straight Connector 7"/>
          <p:cNvCxnSpPr/>
          <p:nvPr userDrawn="1"/>
        </p:nvCxnSpPr>
        <p:spPr>
          <a:xfrm flipV="1">
            <a:off x="110067" y="1036138"/>
            <a:ext cx="12056533" cy="46181"/>
          </a:xfrm>
          <a:prstGeom prst="line">
            <a:avLst/>
          </a:prstGeom>
          <a:ln cap="sq">
            <a:solidFill>
              <a:schemeClr val="accent3">
                <a:alpha val="9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flipV="1">
            <a:off x="43104" y="6257651"/>
            <a:ext cx="12056533" cy="46181"/>
          </a:xfrm>
          <a:prstGeom prst="line">
            <a:avLst/>
          </a:prstGeom>
          <a:ln cap="sq">
            <a:solidFill>
              <a:schemeClr val="accent3">
                <a:alpha val="95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44651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0C1DE0-5F7D-412C-B62C-871F4522FDD8}" type="datetimeFigureOut">
              <a:rPr lang="en-US" smtClean="0">
                <a:solidFill>
                  <a:prstClr val="black">
                    <a:tint val="75000"/>
                  </a:prstClr>
                </a:solidFill>
              </a:rPr>
              <a:pPr/>
              <a:t>6/2/2019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F9E8EB-0DDF-4D7C-A745-6B028D7CD0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36202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0C1DE0-5F7D-412C-B62C-871F4522FDD8}" type="datetimeFigureOut">
              <a:rPr lang="en-US" smtClean="0">
                <a:solidFill>
                  <a:prstClr val="black">
                    <a:tint val="75000"/>
                  </a:prstClr>
                </a:solidFill>
              </a:rPr>
              <a:pPr/>
              <a:t>6/2/2019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F9E8EB-0DDF-4D7C-A745-6B028D7CD0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10222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7" y="1080131"/>
            <a:ext cx="10645143" cy="601032"/>
          </a:xfrm>
        </p:spPr>
        <p:txBody>
          <a:bodyPr/>
          <a:lstStyle/>
          <a:p>
            <a:r>
              <a:rPr lang="en-US" dirty="0"/>
              <a:t>Click to edit Master title style</a:t>
            </a:r>
          </a:p>
        </p:txBody>
      </p:sp>
      <p:sp>
        <p:nvSpPr>
          <p:cNvPr id="6" name="Content Placeholder 5"/>
          <p:cNvSpPr>
            <a:spLocks noGrp="1"/>
          </p:cNvSpPr>
          <p:nvPr>
            <p:ph sz="quarter" idx="4"/>
          </p:nvPr>
        </p:nvSpPr>
        <p:spPr>
          <a:xfrm>
            <a:off x="6263640" y="1889125"/>
            <a:ext cx="5221291" cy="4300538"/>
          </a:xfrm>
        </p:spPr>
        <p:txBody>
          <a:bodyPr>
            <a:normAutofit/>
          </a:bodyPr>
          <a:lstStyle>
            <a:lvl1pPr marL="0" indent="0">
              <a:buNone/>
              <a:defRPr sz="1800"/>
            </a:lvl1pPr>
          </a:lstStyle>
          <a:p>
            <a:pPr lvl="0"/>
            <a:r>
              <a:rPr lang="en-US" dirty="0"/>
              <a:t>Click to edit Master text styles</a:t>
            </a:r>
          </a:p>
        </p:txBody>
      </p:sp>
      <p:sp>
        <p:nvSpPr>
          <p:cNvPr id="8" name="Footer Placeholder 7"/>
          <p:cNvSpPr>
            <a:spLocks noGrp="1"/>
          </p:cNvSpPr>
          <p:nvPr>
            <p:ph type="ftr" sz="quarter" idx="11"/>
          </p:nvPr>
        </p:nvSpPr>
        <p:spPr>
          <a:xfrm>
            <a:off x="838200" y="6356355"/>
            <a:ext cx="2484120" cy="365125"/>
          </a:xfrm>
          <a:prstGeom prst="rect">
            <a:avLst/>
          </a:prstGeom>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5F9E8EB-0DDF-4D7C-A745-6B028D7CD0B1}" type="slidenum">
              <a:rPr lang="en-US" smtClean="0">
                <a:solidFill>
                  <a:prstClr val="black">
                    <a:tint val="75000"/>
                  </a:prstClr>
                </a:solidFill>
              </a:rPr>
              <a:pPr/>
              <a:t>‹#›</a:t>
            </a:fld>
            <a:endParaRPr lang="en-US">
              <a:solidFill>
                <a:prstClr val="black">
                  <a:tint val="75000"/>
                </a:prstClr>
              </a:solidFill>
            </a:endParaRPr>
          </a:p>
        </p:txBody>
      </p:sp>
      <p:sp>
        <p:nvSpPr>
          <p:cNvPr id="11" name="Picture Placeholder 10"/>
          <p:cNvSpPr>
            <a:spLocks noGrp="1"/>
          </p:cNvSpPr>
          <p:nvPr>
            <p:ph type="pic" sz="quarter" idx="13"/>
          </p:nvPr>
        </p:nvSpPr>
        <p:spPr>
          <a:xfrm>
            <a:off x="838200" y="1889125"/>
            <a:ext cx="5082540" cy="4300538"/>
          </a:xfrm>
        </p:spPr>
        <p:txBody>
          <a:bodyPr/>
          <a:lstStyle/>
          <a:p>
            <a:endParaRPr lang="en-US"/>
          </a:p>
        </p:txBody>
      </p:sp>
    </p:spTree>
    <p:extLst>
      <p:ext uri="{BB962C8B-B14F-4D97-AF65-F5344CB8AC3E}">
        <p14:creationId xmlns:p14="http://schemas.microsoft.com/office/powerpoint/2010/main" val="34004218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937265"/>
            <a:ext cx="8884920" cy="807721"/>
          </a:xfrm>
        </p:spPr>
        <p:txBody>
          <a:bodyPr/>
          <a:lstStyle/>
          <a:p>
            <a:r>
              <a:rPr lang="en-US"/>
              <a:t>Click to edit Master title style</a:t>
            </a:r>
          </a:p>
        </p:txBody>
      </p:sp>
      <p:sp>
        <p:nvSpPr>
          <p:cNvPr id="4" name="Footer Placeholder 3"/>
          <p:cNvSpPr>
            <a:spLocks noGrp="1"/>
          </p:cNvSpPr>
          <p:nvPr>
            <p:ph type="ftr" sz="quarter" idx="11"/>
          </p:nvPr>
        </p:nvSpPr>
        <p:spPr>
          <a:xfrm>
            <a:off x="838200" y="6356355"/>
            <a:ext cx="2484120" cy="365125"/>
          </a:xfrm>
          <a:prstGeom prst="rect">
            <a:avLst/>
          </a:prstGeom>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0" y="6364615"/>
            <a:ext cx="711200" cy="365125"/>
          </a:xfrm>
        </p:spPr>
        <p:txBody>
          <a:bodyPr/>
          <a:lstStyle/>
          <a:p>
            <a:fld id="{05F9E8EB-0DDF-4D7C-A745-6B028D7CD0B1}" type="slidenum">
              <a:rPr lang="en-US" smtClean="0">
                <a:solidFill>
                  <a:prstClr val="black">
                    <a:tint val="75000"/>
                  </a:prstClr>
                </a:solidFill>
              </a:rPr>
              <a:pPr/>
              <a:t>‹#›</a:t>
            </a:fld>
            <a:endParaRPr lang="en-US">
              <a:solidFill>
                <a:prstClr val="black">
                  <a:tint val="75000"/>
                </a:prstClr>
              </a:solidFill>
            </a:endParaRPr>
          </a:p>
        </p:txBody>
      </p:sp>
      <p:sp>
        <p:nvSpPr>
          <p:cNvPr id="6" name="Text Placeholder 9"/>
          <p:cNvSpPr>
            <a:spLocks noGrp="1"/>
          </p:cNvSpPr>
          <p:nvPr>
            <p:ph type="body" sz="quarter" idx="14"/>
          </p:nvPr>
        </p:nvSpPr>
        <p:spPr>
          <a:xfrm>
            <a:off x="838200" y="2155824"/>
            <a:ext cx="8884920" cy="3917315"/>
          </a:xfrm>
        </p:spPr>
        <p:txBody>
          <a:bodyPr>
            <a:normAutofit/>
          </a:bodyPr>
          <a:lstStyle>
            <a:lvl1pPr marL="0" indent="0" algn="l" rtl="0">
              <a:buFontTx/>
              <a:buNone/>
              <a:defRPr sz="1800" baseline="0"/>
            </a:lvl1pPr>
            <a:lvl2pPr marL="457177" indent="0" algn="l" rtl="0">
              <a:buFontTx/>
              <a:buNone/>
              <a:defRPr sz="2400"/>
            </a:lvl2pPr>
            <a:lvl3pPr marL="914353" indent="0" algn="l" rtl="0">
              <a:buFontTx/>
              <a:buNone/>
              <a:defRPr sz="2400"/>
            </a:lvl3pPr>
            <a:lvl4pPr marL="1371531" indent="0" algn="l" rtl="0">
              <a:buFontTx/>
              <a:buNone/>
              <a:defRPr sz="2400"/>
            </a:lvl4pPr>
            <a:lvl5pPr marL="1828709" indent="0" algn="l" rtl="0">
              <a:buFontTx/>
              <a:buNone/>
              <a:defRPr sz="2400"/>
            </a:lvl5pPr>
          </a:lstStyle>
          <a:p>
            <a:pPr lvl="0"/>
            <a:r>
              <a:rPr lang="en-US" dirty="0"/>
              <a:t>Click to edit Master text styles</a:t>
            </a:r>
          </a:p>
        </p:txBody>
      </p:sp>
    </p:spTree>
    <p:extLst>
      <p:ext uri="{BB962C8B-B14F-4D97-AF65-F5344CB8AC3E}">
        <p14:creationId xmlns:p14="http://schemas.microsoft.com/office/powerpoint/2010/main" val="3179125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E3C130A0-C33A-4914-AA69-2A7D5A606188}" type="datetimeFigureOut">
              <a:rPr lang="en-US" smtClean="0">
                <a:solidFill>
                  <a:prstClr val="black">
                    <a:tint val="75000"/>
                  </a:prstClr>
                </a:solidFill>
              </a:rPr>
              <a:pPr>
                <a:defRPr/>
              </a:pPr>
              <a:t>6/2/2019</a:t>
            </a:fld>
            <a:endParaRPr lang="en-US">
              <a:solidFill>
                <a:prstClr val="black">
                  <a:tint val="75000"/>
                </a:prstClr>
              </a:solidFill>
            </a:endParaRPr>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17575" r="20492"/>
          <a:stretch/>
        </p:blipFill>
        <p:spPr>
          <a:xfrm>
            <a:off x="10800389" y="20785"/>
            <a:ext cx="1256145" cy="977900"/>
          </a:xfrm>
          <a:prstGeom prst="rect">
            <a:avLst/>
          </a:prstGeom>
          <a:noFill/>
          <a:ln>
            <a:noFill/>
          </a:ln>
        </p:spPr>
      </p:pic>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C021B37-211E-43F9-B572-875673115ECD}" type="slidenum">
              <a:rPr lang="en-US" smtClean="0">
                <a:solidFill>
                  <a:prstClr val="black">
                    <a:tint val="75000"/>
                  </a:prstClr>
                </a:solidFill>
              </a:rPr>
              <a:pPr>
                <a:defRPr/>
              </a:pPr>
              <a:t>‹#›</a:t>
            </a:fld>
            <a:endParaRPr lang="en-US">
              <a:solidFill>
                <a:prstClr val="black">
                  <a:tint val="75000"/>
                </a:prstClr>
              </a:solidFill>
            </a:endParaRPr>
          </a:p>
        </p:txBody>
      </p:sp>
      <p:cxnSp>
        <p:nvCxnSpPr>
          <p:cNvPr id="8" name="Straight Connector 7"/>
          <p:cNvCxnSpPr/>
          <p:nvPr userDrawn="1"/>
        </p:nvCxnSpPr>
        <p:spPr>
          <a:xfrm flipV="1">
            <a:off x="110067" y="1036138"/>
            <a:ext cx="12056533" cy="46181"/>
          </a:xfrm>
          <a:prstGeom prst="line">
            <a:avLst/>
          </a:prstGeom>
          <a:ln cap="sq">
            <a:solidFill>
              <a:schemeClr val="accent3">
                <a:alpha val="9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flipV="1">
            <a:off x="43104" y="6257651"/>
            <a:ext cx="12056533" cy="46181"/>
          </a:xfrm>
          <a:prstGeom prst="line">
            <a:avLst/>
          </a:prstGeom>
          <a:ln cap="sq">
            <a:solidFill>
              <a:schemeClr val="accent3">
                <a:alpha val="95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3966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6_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4872420" y="6220143"/>
            <a:ext cx="2844800" cy="365125"/>
          </a:xfrm>
        </p:spPr>
        <p:txBody>
          <a:bodyPr/>
          <a:lstStyle/>
          <a:p>
            <a:fld id="{7C3404DC-88EC-4CBE-BB7A-129CEF4CFB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54783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10_Blank">
    <p:spTree>
      <p:nvGrpSpPr>
        <p:cNvPr id="1" name=""/>
        <p:cNvGrpSpPr/>
        <p:nvPr/>
      </p:nvGrpSpPr>
      <p:grpSpPr>
        <a:xfrm>
          <a:off x="0" y="0"/>
          <a:ext cx="0" cy="0"/>
          <a:chOff x="0" y="0"/>
          <a:chExt cx="0" cy="0"/>
        </a:xfrm>
      </p:grpSpPr>
      <p:sp>
        <p:nvSpPr>
          <p:cNvPr id="7" name="TextBox 6"/>
          <p:cNvSpPr txBox="1"/>
          <p:nvPr userDrawn="1"/>
        </p:nvSpPr>
        <p:spPr>
          <a:xfrm>
            <a:off x="11712624" y="6460575"/>
            <a:ext cx="335360" cy="372656"/>
          </a:xfrm>
          <a:prstGeom prst="rect">
            <a:avLst/>
          </a:prstGeom>
          <a:noFill/>
        </p:spPr>
        <p:txBody>
          <a:bodyPr wrap="square" lIns="0" tIns="0" rIns="0" bIns="0" rtlCol="0" anchor="ctr" anchorCtr="1">
            <a:noAutofit/>
          </a:bodyPr>
          <a:lstStyle/>
          <a:p>
            <a:fld id="{87513532-305C-3548-881D-1A2506E83218}" type="slidenum">
              <a:rPr lang="en-US" sz="1000" smtClean="0">
                <a:solidFill>
                  <a:prstClr val="black">
                    <a:lumMod val="75000"/>
                    <a:lumOff val="25000"/>
                  </a:prstClr>
                </a:solidFill>
                <a:latin typeface="Calibri" panose="020F0502020204030204"/>
              </a:rPr>
              <a:pPr/>
              <a:t>‹#›</a:t>
            </a:fld>
            <a:endParaRPr lang="en-US" sz="1000" dirty="0">
              <a:solidFill>
                <a:prstClr val="black">
                  <a:lumMod val="75000"/>
                  <a:lumOff val="25000"/>
                </a:prstClr>
              </a:solidFill>
              <a:latin typeface="Calibri" panose="020F0502020204030204"/>
            </a:endParaRPr>
          </a:p>
        </p:txBody>
      </p:sp>
      <p:sp>
        <p:nvSpPr>
          <p:cNvPr id="9" name="Title 1"/>
          <p:cNvSpPr>
            <a:spLocks noGrp="1"/>
          </p:cNvSpPr>
          <p:nvPr>
            <p:ph type="title"/>
          </p:nvPr>
        </p:nvSpPr>
        <p:spPr>
          <a:xfrm>
            <a:off x="838200" y="365125"/>
            <a:ext cx="10515600" cy="615603"/>
          </a:xfrm>
          <a:prstGeom prst="rect">
            <a:avLst/>
          </a:prstGeom>
        </p:spPr>
        <p:txBody>
          <a:bodyPr/>
          <a:lstStyle>
            <a:lvl1pPr>
              <a:defRPr sz="2800" b="0"/>
            </a:lvl1pPr>
          </a:lstStyle>
          <a:p>
            <a:r>
              <a:rPr lang="en-US"/>
              <a:t>Click to edit Master title style</a:t>
            </a:r>
          </a:p>
        </p:txBody>
      </p:sp>
      <p:sp>
        <p:nvSpPr>
          <p:cNvPr id="10" name="Content Placeholder 2"/>
          <p:cNvSpPr>
            <a:spLocks noGrp="1"/>
          </p:cNvSpPr>
          <p:nvPr>
            <p:ph idx="1"/>
          </p:nvPr>
        </p:nvSpPr>
        <p:spPr>
          <a:xfrm>
            <a:off x="838200" y="1196752"/>
            <a:ext cx="10515600" cy="4351338"/>
          </a:xfrm>
          <a:prstGeom prst="rect">
            <a:avLst/>
          </a:prstGeom>
        </p:spPr>
        <p:txBody>
          <a:bodyPr/>
          <a:lstStyle>
            <a:lvl1pPr>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4"/>
          <p:cNvSpPr>
            <a:spLocks noGrp="1"/>
          </p:cNvSpPr>
          <p:nvPr>
            <p:ph type="ftr" sz="quarter" idx="11"/>
          </p:nvPr>
        </p:nvSpPr>
        <p:spPr>
          <a:xfrm>
            <a:off x="1428404" y="6302781"/>
            <a:ext cx="2484120" cy="365125"/>
          </a:xfrm>
          <a:prstGeom prst="rect">
            <a:avLst/>
          </a:prstGeom>
        </p:spPr>
        <p:txBody>
          <a:bodyPr/>
          <a:lstStyle/>
          <a:p>
            <a:endParaRPr lang="en-US">
              <a:solidFill>
                <a:prstClr val="black">
                  <a:tint val="75000"/>
                </a:prstClr>
              </a:solidFill>
            </a:endParaRPr>
          </a:p>
        </p:txBody>
      </p:sp>
      <p:sp>
        <p:nvSpPr>
          <p:cNvPr id="11" name="Slide Number Placeholder 5"/>
          <p:cNvSpPr>
            <a:spLocks noGrp="1"/>
          </p:cNvSpPr>
          <p:nvPr>
            <p:ph type="sldNum" sz="quarter" idx="12"/>
          </p:nvPr>
        </p:nvSpPr>
        <p:spPr>
          <a:xfrm>
            <a:off x="590204" y="6302781"/>
            <a:ext cx="711200" cy="365125"/>
          </a:xfrm>
        </p:spPr>
        <p:txBody>
          <a:bodyPr/>
          <a:lstStyle/>
          <a:p>
            <a:fld id="{05F9E8EB-0DDF-4D7C-A745-6B028D7CD0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179647"/>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Titel og indholdsobjekt">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609600" y="2327276"/>
            <a:ext cx="10972800" cy="3827463"/>
          </a:xfrm>
          <a:prstGeom prst="rect">
            <a:avLst/>
          </a:prstGeom>
        </p:spPr>
        <p:txBody>
          <a:bodyPr/>
          <a:lstStyle>
            <a:lvl1pPr>
              <a:defRPr>
                <a:solidFill>
                  <a:srgbClr val="000000"/>
                </a:solidFill>
                <a:latin typeface="Arial" pitchFamily="34" charset="0"/>
              </a:defRPr>
            </a:lvl1pPr>
            <a:lvl2pPr>
              <a:defRPr>
                <a:solidFill>
                  <a:srgbClr val="000000"/>
                </a:solidFill>
                <a:latin typeface="Arial" pitchFamily="34" charset="0"/>
              </a:defRPr>
            </a:lvl2pPr>
            <a:lvl3pPr>
              <a:defRPr>
                <a:solidFill>
                  <a:srgbClr val="000000"/>
                </a:solidFill>
                <a:latin typeface="Arial" pitchFamily="34" charset="0"/>
              </a:defRPr>
            </a:lvl3pPr>
            <a:lvl4pPr>
              <a:defRPr>
                <a:solidFill>
                  <a:srgbClr val="000000"/>
                </a:solidFill>
                <a:latin typeface="Arial" pitchFamily="34" charset="0"/>
              </a:defRPr>
            </a:lvl4pPr>
            <a:lvl5pPr>
              <a:defRPr>
                <a:solidFill>
                  <a:srgbClr val="000000"/>
                </a:solidFill>
                <a:latin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1" name="Pladsholder til tekst 2"/>
          <p:cNvSpPr>
            <a:spLocks noGrp="1"/>
          </p:cNvSpPr>
          <p:nvPr>
            <p:ph type="body" idx="13"/>
          </p:nvPr>
        </p:nvSpPr>
        <p:spPr>
          <a:xfrm>
            <a:off x="237067" y="1447801"/>
            <a:ext cx="8652933" cy="358774"/>
          </a:xfrm>
          <a:prstGeom prst="rect">
            <a:avLst/>
          </a:prstGeom>
        </p:spPr>
        <p:txBody>
          <a:bodyPr anchor="b"/>
          <a:lstStyle>
            <a:lvl1pPr marL="0" indent="0">
              <a:buNone/>
              <a:defRPr sz="2400" b="1">
                <a:latin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Pladsholder til dato 3"/>
          <p:cNvSpPr>
            <a:spLocks noGrp="1"/>
          </p:cNvSpPr>
          <p:nvPr userDrawn="1">
            <p:ph type="dt" sz="half" idx="14"/>
          </p:nvPr>
        </p:nvSpPr>
        <p:spPr>
          <a:xfrm>
            <a:off x="609600" y="6356351"/>
            <a:ext cx="2844800" cy="365125"/>
          </a:xfrm>
          <a:prstGeom prst="rect">
            <a:avLst/>
          </a:prstGeom>
        </p:spPr>
        <p:txBody>
          <a:bodyPr wrap="square" numCol="1" anchor="t" anchorCtr="0" compatLnSpc="1">
            <a:prstTxWarp prst="textNoShape">
              <a:avLst/>
            </a:prstTxWarp>
          </a:bodyPr>
          <a:lstStyle>
            <a:lvl1pPr>
              <a:defRPr>
                <a:solidFill>
                  <a:srgbClr val="000000"/>
                </a:solidFill>
                <a:latin typeface="Arial" pitchFamily="34" charset="0"/>
                <a:ea typeface="ＭＳ Ｐゴシック" pitchFamily="-97" charset="-128"/>
              </a:defRPr>
            </a:lvl1pPr>
          </a:lstStyle>
          <a:p>
            <a:pPr>
              <a:defRPr/>
            </a:pPr>
            <a:r>
              <a:rPr lang="da-DK"/>
              <a:t>Your footnote</a:t>
            </a:r>
          </a:p>
        </p:txBody>
      </p:sp>
      <p:sp>
        <p:nvSpPr>
          <p:cNvPr id="5" name="Pladsholder til diasnummer 5"/>
          <p:cNvSpPr>
            <a:spLocks noGrp="1"/>
          </p:cNvSpPr>
          <p:nvPr userDrawn="1">
            <p:ph type="sldNum" sz="quarter" idx="15"/>
          </p:nvPr>
        </p:nvSpPr>
        <p:spPr/>
        <p:txBody>
          <a:bodyPr anchor="t"/>
          <a:lstStyle>
            <a:lvl1pPr>
              <a:defRPr>
                <a:solidFill>
                  <a:srgbClr val="000000"/>
                </a:solidFill>
                <a:latin typeface="Arial" pitchFamily="34" charset="0"/>
                <a:ea typeface="ＭＳ Ｐゴシック" pitchFamily="-97" charset="-128"/>
              </a:defRPr>
            </a:lvl1pPr>
          </a:lstStyle>
          <a:p>
            <a:pPr>
              <a:defRPr/>
            </a:pPr>
            <a:r>
              <a:rPr lang="da-DK"/>
              <a:t>Your Logo</a:t>
            </a:r>
          </a:p>
        </p:txBody>
      </p:sp>
    </p:spTree>
    <p:extLst>
      <p:ext uri="{BB962C8B-B14F-4D97-AF65-F5344CB8AC3E}">
        <p14:creationId xmlns:p14="http://schemas.microsoft.com/office/powerpoint/2010/main" val="185575609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DE6771C-4B55-0F40-80B4-F5DF29FE18FB}" type="datetimeFigureOut">
              <a:rPr lang="en-US" smtClean="0"/>
              <a:t>6/2/2019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61A83D-C148-3B4A-B899-41C4FB2E188C}" type="slidenum">
              <a:rPr lang="en-US" smtClean="0"/>
              <a:t>‹#›</a:t>
            </a:fld>
            <a:endParaRPr lang="en-US"/>
          </a:p>
        </p:txBody>
      </p:sp>
    </p:spTree>
    <p:extLst>
      <p:ext uri="{BB962C8B-B14F-4D97-AF65-F5344CB8AC3E}">
        <p14:creationId xmlns:p14="http://schemas.microsoft.com/office/powerpoint/2010/main" val="200757506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DE6771C-4B55-0F40-80B4-F5DF29FE18FB}" type="datetimeFigureOut">
              <a:rPr lang="en-US" smtClean="0"/>
              <a:t>6/2/2019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61A83D-C148-3B4A-B899-41C4FB2E188C}" type="slidenum">
              <a:rPr lang="en-US" smtClean="0"/>
              <a:t>‹#›</a:t>
            </a:fld>
            <a:endParaRPr lang="en-US"/>
          </a:p>
        </p:txBody>
      </p:sp>
    </p:spTree>
    <p:extLst>
      <p:ext uri="{BB962C8B-B14F-4D97-AF65-F5344CB8AC3E}">
        <p14:creationId xmlns:p14="http://schemas.microsoft.com/office/powerpoint/2010/main" val="2789311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2">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283C63E4-F9BE-C24A-B4FF-309EB18BA564}" type="slidenum">
              <a:rPr lang="en-US" smtClean="0">
                <a:solidFill>
                  <a:srgbClr val="4F81BD">
                    <a:lumMod val="60000"/>
                    <a:lumOff val="40000"/>
                  </a:srgbClr>
                </a:solidFill>
              </a:rPr>
              <a:pPr/>
              <a:t>‹#›</a:t>
            </a:fld>
            <a:endParaRPr lang="en-US">
              <a:solidFill>
                <a:srgbClr val="4F81BD">
                  <a:lumMod val="60000"/>
                  <a:lumOff val="40000"/>
                </a:srgbClr>
              </a:solidFill>
            </a:endParaRPr>
          </a:p>
        </p:txBody>
      </p:sp>
    </p:spTree>
    <p:extLst>
      <p:ext uri="{BB962C8B-B14F-4D97-AF65-F5344CB8AC3E}">
        <p14:creationId xmlns:p14="http://schemas.microsoft.com/office/powerpoint/2010/main" val="31462026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E6771C-4B55-0F40-80B4-F5DF29FE18FB}" type="datetimeFigureOut">
              <a:rPr lang="en-US" smtClean="0"/>
              <a:t>6/2/2019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61A83D-C148-3B4A-B899-41C4FB2E188C}" type="slidenum">
              <a:rPr lang="en-US" smtClean="0"/>
              <a:t>‹#›</a:t>
            </a:fld>
            <a:endParaRPr lang="en-US"/>
          </a:p>
        </p:txBody>
      </p:sp>
    </p:spTree>
    <p:extLst>
      <p:ext uri="{BB962C8B-B14F-4D97-AF65-F5344CB8AC3E}">
        <p14:creationId xmlns:p14="http://schemas.microsoft.com/office/powerpoint/2010/main" val="241044346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DE6771C-4B55-0F40-80B4-F5DF29FE18FB}" type="datetimeFigureOut">
              <a:rPr lang="en-US" smtClean="0"/>
              <a:t>6/2/2019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61A83D-C148-3B4A-B899-41C4FB2E188C}" type="slidenum">
              <a:rPr lang="en-US" smtClean="0"/>
              <a:t>‹#›</a:t>
            </a:fld>
            <a:endParaRPr lang="en-US"/>
          </a:p>
        </p:txBody>
      </p:sp>
    </p:spTree>
    <p:extLst>
      <p:ext uri="{BB962C8B-B14F-4D97-AF65-F5344CB8AC3E}">
        <p14:creationId xmlns:p14="http://schemas.microsoft.com/office/powerpoint/2010/main" val="26458735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DE6771C-4B55-0F40-80B4-F5DF29FE18FB}" type="datetimeFigureOut">
              <a:rPr lang="en-US" smtClean="0"/>
              <a:t>6/2/2019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61A83D-C148-3B4A-B899-41C4FB2E188C}" type="slidenum">
              <a:rPr lang="en-US" smtClean="0"/>
              <a:t>‹#›</a:t>
            </a:fld>
            <a:endParaRPr lang="en-US"/>
          </a:p>
        </p:txBody>
      </p:sp>
    </p:spTree>
    <p:extLst>
      <p:ext uri="{BB962C8B-B14F-4D97-AF65-F5344CB8AC3E}">
        <p14:creationId xmlns:p14="http://schemas.microsoft.com/office/powerpoint/2010/main" val="9399092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DE6771C-4B55-0F40-80B4-F5DF29FE18FB}" type="datetimeFigureOut">
              <a:rPr lang="en-US" smtClean="0"/>
              <a:t>6/2/2019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61A83D-C148-3B4A-B899-41C4FB2E188C}" type="slidenum">
              <a:rPr lang="en-US" smtClean="0"/>
              <a:t>‹#›</a:t>
            </a:fld>
            <a:endParaRPr lang="en-US"/>
          </a:p>
        </p:txBody>
      </p:sp>
    </p:spTree>
    <p:extLst>
      <p:ext uri="{BB962C8B-B14F-4D97-AF65-F5344CB8AC3E}">
        <p14:creationId xmlns:p14="http://schemas.microsoft.com/office/powerpoint/2010/main" val="226533069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E6771C-4B55-0F40-80B4-F5DF29FE18FB}" type="datetimeFigureOut">
              <a:rPr lang="en-US" smtClean="0"/>
              <a:t>6/2/2019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61A83D-C148-3B4A-B899-41C4FB2E188C}" type="slidenum">
              <a:rPr lang="en-US" smtClean="0"/>
              <a:t>‹#›</a:t>
            </a:fld>
            <a:endParaRPr lang="en-US"/>
          </a:p>
        </p:txBody>
      </p:sp>
    </p:spTree>
    <p:extLst>
      <p:ext uri="{BB962C8B-B14F-4D97-AF65-F5344CB8AC3E}">
        <p14:creationId xmlns:p14="http://schemas.microsoft.com/office/powerpoint/2010/main" val="355260786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DE6771C-4B55-0F40-80B4-F5DF29FE18FB}" type="datetimeFigureOut">
              <a:rPr lang="en-US" smtClean="0"/>
              <a:t>6/2/2019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61A83D-C148-3B4A-B899-41C4FB2E188C}" type="slidenum">
              <a:rPr lang="en-US" smtClean="0"/>
              <a:t>‹#›</a:t>
            </a:fld>
            <a:endParaRPr lang="en-US"/>
          </a:p>
        </p:txBody>
      </p:sp>
    </p:spTree>
    <p:extLst>
      <p:ext uri="{BB962C8B-B14F-4D97-AF65-F5344CB8AC3E}">
        <p14:creationId xmlns:p14="http://schemas.microsoft.com/office/powerpoint/2010/main" val="289027657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DE6771C-4B55-0F40-80B4-F5DF29FE18FB}" type="datetimeFigureOut">
              <a:rPr lang="en-US" smtClean="0"/>
              <a:t>6/2/2019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61A83D-C148-3B4A-B899-41C4FB2E188C}" type="slidenum">
              <a:rPr lang="en-US" smtClean="0"/>
              <a:t>‹#›</a:t>
            </a:fld>
            <a:endParaRPr lang="en-US"/>
          </a:p>
        </p:txBody>
      </p:sp>
    </p:spTree>
    <p:extLst>
      <p:ext uri="{BB962C8B-B14F-4D97-AF65-F5344CB8AC3E}">
        <p14:creationId xmlns:p14="http://schemas.microsoft.com/office/powerpoint/2010/main" val="401387520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DE6771C-4B55-0F40-80B4-F5DF29FE18FB}" type="datetimeFigureOut">
              <a:rPr lang="en-US" smtClean="0"/>
              <a:t>6/2/2019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61A83D-C148-3B4A-B899-41C4FB2E188C}" type="slidenum">
              <a:rPr lang="en-US" smtClean="0"/>
              <a:t>‹#›</a:t>
            </a:fld>
            <a:endParaRPr lang="en-US"/>
          </a:p>
        </p:txBody>
      </p:sp>
    </p:spTree>
    <p:extLst>
      <p:ext uri="{BB962C8B-B14F-4D97-AF65-F5344CB8AC3E}">
        <p14:creationId xmlns:p14="http://schemas.microsoft.com/office/powerpoint/2010/main" val="28023057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DE6771C-4B55-0F40-80B4-F5DF29FE18FB}" type="datetimeFigureOut">
              <a:rPr lang="en-US" smtClean="0"/>
              <a:t>6/2/2019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61A83D-C148-3B4A-B899-41C4FB2E188C}" type="slidenum">
              <a:rPr lang="en-US" smtClean="0"/>
              <a:t>‹#›</a:t>
            </a:fld>
            <a:endParaRPr lang="en-US"/>
          </a:p>
        </p:txBody>
      </p:sp>
    </p:spTree>
    <p:extLst>
      <p:ext uri="{BB962C8B-B14F-4D97-AF65-F5344CB8AC3E}">
        <p14:creationId xmlns:p14="http://schemas.microsoft.com/office/powerpoint/2010/main" val="267807202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755901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283C63E4-F9BE-C24A-B4FF-309EB18BA564}" type="slidenum">
              <a:rPr lang="en-US" smtClean="0">
                <a:solidFill>
                  <a:srgbClr val="4F81BD">
                    <a:lumMod val="60000"/>
                    <a:lumOff val="40000"/>
                  </a:srgbClr>
                </a:solidFill>
              </a:rPr>
              <a:pPr/>
              <a:t>‹#›</a:t>
            </a:fld>
            <a:endParaRPr lang="en-US">
              <a:solidFill>
                <a:srgbClr val="4F81BD">
                  <a:lumMod val="60000"/>
                  <a:lumOff val="40000"/>
                </a:srgbClr>
              </a:solidFill>
            </a:endParaRPr>
          </a:p>
        </p:txBody>
      </p:sp>
    </p:spTree>
    <p:extLst>
      <p:ext uri="{BB962C8B-B14F-4D97-AF65-F5344CB8AC3E}">
        <p14:creationId xmlns:p14="http://schemas.microsoft.com/office/powerpoint/2010/main" val="28293714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0_Blank">
    <p:spTree>
      <p:nvGrpSpPr>
        <p:cNvPr id="1" name=""/>
        <p:cNvGrpSpPr/>
        <p:nvPr/>
      </p:nvGrpSpPr>
      <p:grpSpPr>
        <a:xfrm>
          <a:off x="0" y="0"/>
          <a:ext cx="0" cy="0"/>
          <a:chOff x="0" y="0"/>
          <a:chExt cx="0" cy="0"/>
        </a:xfrm>
      </p:grpSpPr>
      <p:sp>
        <p:nvSpPr>
          <p:cNvPr id="7" name="TextBox 6"/>
          <p:cNvSpPr txBox="1"/>
          <p:nvPr userDrawn="1"/>
        </p:nvSpPr>
        <p:spPr>
          <a:xfrm>
            <a:off x="11712624" y="6460575"/>
            <a:ext cx="335360" cy="372656"/>
          </a:xfrm>
          <a:prstGeom prst="rect">
            <a:avLst/>
          </a:prstGeom>
          <a:noFill/>
        </p:spPr>
        <p:txBody>
          <a:bodyPr wrap="square" lIns="0" tIns="0" rIns="0" bIns="0" rtlCol="0" anchor="ctr" anchorCtr="1">
            <a:noAutofit/>
          </a:bodyPr>
          <a:lstStyle/>
          <a:p>
            <a:fld id="{87513532-305C-3548-881D-1A2506E83218}" type="slidenum">
              <a:rPr lang="en-US" sz="1000" b="0" i="0" smtClean="0">
                <a:solidFill>
                  <a:schemeClr val="tx1">
                    <a:lumMod val="75000"/>
                    <a:lumOff val="25000"/>
                  </a:schemeClr>
                </a:solidFill>
                <a:latin typeface="+mn-lt"/>
              </a:rPr>
              <a:pPr/>
              <a:t>‹#›</a:t>
            </a:fld>
            <a:endParaRPr lang="en-US" sz="1000" b="0" i="0" dirty="0">
              <a:solidFill>
                <a:schemeClr val="tx1">
                  <a:lumMod val="75000"/>
                  <a:lumOff val="25000"/>
                </a:schemeClr>
              </a:solidFill>
              <a:latin typeface="+mn-lt"/>
            </a:endParaRPr>
          </a:p>
        </p:txBody>
      </p:sp>
      <p:sp>
        <p:nvSpPr>
          <p:cNvPr id="9" name="Title 1"/>
          <p:cNvSpPr>
            <a:spLocks noGrp="1"/>
          </p:cNvSpPr>
          <p:nvPr>
            <p:ph type="title"/>
          </p:nvPr>
        </p:nvSpPr>
        <p:spPr>
          <a:xfrm>
            <a:off x="838200" y="365125"/>
            <a:ext cx="10515600" cy="615603"/>
          </a:xfrm>
          <a:prstGeom prst="rect">
            <a:avLst/>
          </a:prstGeom>
        </p:spPr>
        <p:txBody>
          <a:bodyPr/>
          <a:lstStyle>
            <a:lvl1pPr>
              <a:defRPr sz="2800" b="0"/>
            </a:lvl1pPr>
          </a:lstStyle>
          <a:p>
            <a:r>
              <a:rPr lang="en-US"/>
              <a:t>Click to edit Master title style</a:t>
            </a:r>
          </a:p>
        </p:txBody>
      </p:sp>
      <p:sp>
        <p:nvSpPr>
          <p:cNvPr id="10" name="Content Placeholder 2"/>
          <p:cNvSpPr>
            <a:spLocks noGrp="1"/>
          </p:cNvSpPr>
          <p:nvPr>
            <p:ph idx="1"/>
          </p:nvPr>
        </p:nvSpPr>
        <p:spPr>
          <a:xfrm>
            <a:off x="838200" y="1196752"/>
            <a:ext cx="10515600" cy="4351338"/>
          </a:xfrm>
          <a:prstGeom prst="rect">
            <a:avLst/>
          </a:prstGeom>
        </p:spPr>
        <p:txBody>
          <a:bodyPr/>
          <a:lstStyle>
            <a:lvl1pPr>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4"/>
          <p:cNvSpPr>
            <a:spLocks noGrp="1"/>
          </p:cNvSpPr>
          <p:nvPr>
            <p:ph type="ftr" sz="quarter" idx="11"/>
          </p:nvPr>
        </p:nvSpPr>
        <p:spPr>
          <a:xfrm>
            <a:off x="1428404" y="6302781"/>
            <a:ext cx="2484120" cy="365125"/>
          </a:xfrm>
          <a:prstGeom prst="rect">
            <a:avLst/>
          </a:prstGeom>
        </p:spPr>
        <p:txBody>
          <a:bodyPr/>
          <a:lstStyle/>
          <a:p>
            <a:endParaRPr lang="en-US"/>
          </a:p>
        </p:txBody>
      </p:sp>
      <p:sp>
        <p:nvSpPr>
          <p:cNvPr id="11" name="Slide Number Placeholder 5"/>
          <p:cNvSpPr>
            <a:spLocks noGrp="1"/>
          </p:cNvSpPr>
          <p:nvPr>
            <p:ph type="sldNum" sz="quarter" idx="12"/>
          </p:nvPr>
        </p:nvSpPr>
        <p:spPr>
          <a:xfrm>
            <a:off x="590204" y="6302781"/>
            <a:ext cx="711200" cy="365125"/>
          </a:xfrm>
        </p:spPr>
        <p:txBody>
          <a:bodyPr/>
          <a:lstStyle/>
          <a:p>
            <a:fld id="{05F9E8EB-0DDF-4D7C-A745-6B028D7CD0B1}" type="slidenum">
              <a:rPr lang="en-US" smtClean="0"/>
              <a:t>‹#›</a:t>
            </a:fld>
            <a:endParaRPr lang="en-US"/>
          </a:p>
        </p:txBody>
      </p:sp>
    </p:spTree>
    <p:extLst>
      <p:ext uri="{BB962C8B-B14F-4D97-AF65-F5344CB8AC3E}">
        <p14:creationId xmlns:p14="http://schemas.microsoft.com/office/powerpoint/2010/main" val="359221518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rgbClr val="558ED5"/>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Slide Number Placeholder 5"/>
          <p:cNvSpPr>
            <a:spLocks noGrp="1"/>
          </p:cNvSpPr>
          <p:nvPr>
            <p:ph type="sldNum" sz="quarter" idx="12"/>
          </p:nvPr>
        </p:nvSpPr>
        <p:spPr/>
        <p:txBody>
          <a:bodyPr/>
          <a:lstStyle/>
          <a:p>
            <a:fld id="{283C63E4-F9BE-C24A-B4FF-309EB18BA564}" type="slidenum">
              <a:rPr lang="en-US" smtClean="0">
                <a:solidFill>
                  <a:srgbClr val="4F81BD">
                    <a:lumMod val="60000"/>
                    <a:lumOff val="40000"/>
                  </a:srgbClr>
                </a:solidFill>
              </a:rPr>
              <a:pPr/>
              <a:t>‹#›</a:t>
            </a:fld>
            <a:endParaRPr lang="en-US">
              <a:solidFill>
                <a:srgbClr val="4F81BD">
                  <a:lumMod val="60000"/>
                  <a:lumOff val="40000"/>
                </a:srgbClr>
              </a:solidFill>
            </a:endParaRPr>
          </a:p>
        </p:txBody>
      </p:sp>
    </p:spTree>
    <p:extLst>
      <p:ext uri="{BB962C8B-B14F-4D97-AF65-F5344CB8AC3E}">
        <p14:creationId xmlns:p14="http://schemas.microsoft.com/office/powerpoint/2010/main" val="39039056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426296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97600" y="1600200"/>
            <a:ext cx="5384800" cy="426296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283C63E4-F9BE-C24A-B4FF-309EB18BA564}" type="slidenum">
              <a:rPr lang="en-US" smtClean="0">
                <a:solidFill>
                  <a:srgbClr val="4F81BD">
                    <a:lumMod val="60000"/>
                    <a:lumOff val="40000"/>
                  </a:srgbClr>
                </a:solidFill>
              </a:rPr>
              <a:pPr/>
              <a:t>‹#›</a:t>
            </a:fld>
            <a:endParaRPr lang="en-US">
              <a:solidFill>
                <a:srgbClr val="4F81BD">
                  <a:lumMod val="60000"/>
                  <a:lumOff val="40000"/>
                </a:srgbClr>
              </a:solidFill>
            </a:endParaRPr>
          </a:p>
        </p:txBody>
      </p:sp>
    </p:spTree>
    <p:extLst>
      <p:ext uri="{BB962C8B-B14F-4D97-AF65-F5344CB8AC3E}">
        <p14:creationId xmlns:p14="http://schemas.microsoft.com/office/powerpoint/2010/main" val="20556213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68829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68829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283C63E4-F9BE-C24A-B4FF-309EB18BA564}" type="slidenum">
              <a:rPr lang="en-US" smtClean="0">
                <a:solidFill>
                  <a:srgbClr val="4F81BD">
                    <a:lumMod val="60000"/>
                    <a:lumOff val="40000"/>
                  </a:srgbClr>
                </a:solidFill>
              </a:rPr>
              <a:pPr/>
              <a:t>‹#›</a:t>
            </a:fld>
            <a:endParaRPr lang="en-US">
              <a:solidFill>
                <a:srgbClr val="4F81BD">
                  <a:lumMod val="60000"/>
                  <a:lumOff val="40000"/>
                </a:srgbClr>
              </a:solidFill>
            </a:endParaRPr>
          </a:p>
        </p:txBody>
      </p:sp>
    </p:spTree>
    <p:extLst>
      <p:ext uri="{BB962C8B-B14F-4D97-AF65-F5344CB8AC3E}">
        <p14:creationId xmlns:p14="http://schemas.microsoft.com/office/powerpoint/2010/main" val="37081619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283C63E4-F9BE-C24A-B4FF-309EB18BA564}" type="slidenum">
              <a:rPr lang="en-US" smtClean="0">
                <a:solidFill>
                  <a:srgbClr val="4F81BD">
                    <a:lumMod val="60000"/>
                    <a:lumOff val="40000"/>
                  </a:srgbClr>
                </a:solidFill>
              </a:rPr>
              <a:pPr/>
              <a:t>‹#›</a:t>
            </a:fld>
            <a:endParaRPr lang="en-US">
              <a:solidFill>
                <a:srgbClr val="4F81BD">
                  <a:lumMod val="60000"/>
                  <a:lumOff val="40000"/>
                </a:srgbClr>
              </a:solidFill>
            </a:endParaRPr>
          </a:p>
        </p:txBody>
      </p:sp>
    </p:spTree>
    <p:extLst>
      <p:ext uri="{BB962C8B-B14F-4D97-AF65-F5344CB8AC3E}">
        <p14:creationId xmlns:p14="http://schemas.microsoft.com/office/powerpoint/2010/main" val="12895740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83C63E4-F9BE-C24A-B4FF-309EB18BA564}" type="slidenum">
              <a:rPr lang="en-US" smtClean="0">
                <a:solidFill>
                  <a:srgbClr val="4F81BD">
                    <a:lumMod val="60000"/>
                    <a:lumOff val="40000"/>
                  </a:srgbClr>
                </a:solidFill>
              </a:rPr>
              <a:pPr/>
              <a:t>‹#›</a:t>
            </a:fld>
            <a:endParaRPr lang="en-US">
              <a:solidFill>
                <a:srgbClr val="4F81BD">
                  <a:lumMod val="60000"/>
                  <a:lumOff val="40000"/>
                </a:srgbClr>
              </a:solidFill>
            </a:endParaRPr>
          </a:p>
        </p:txBody>
      </p:sp>
    </p:spTree>
    <p:extLst>
      <p:ext uri="{BB962C8B-B14F-4D97-AF65-F5344CB8AC3E}">
        <p14:creationId xmlns:p14="http://schemas.microsoft.com/office/powerpoint/2010/main" val="7151109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2">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283C63E4-F9BE-C24A-B4FF-309EB18BA564}" type="slidenum">
              <a:rPr lang="en-US" smtClean="0">
                <a:solidFill>
                  <a:srgbClr val="4F81BD">
                    <a:lumMod val="60000"/>
                    <a:lumOff val="40000"/>
                  </a:srgbClr>
                </a:solidFill>
              </a:rPr>
              <a:pPr/>
              <a:t>‹#›</a:t>
            </a:fld>
            <a:endParaRPr lang="en-US">
              <a:solidFill>
                <a:srgbClr val="4F81BD">
                  <a:lumMod val="60000"/>
                  <a:lumOff val="40000"/>
                </a:srgbClr>
              </a:solidFill>
            </a:endParaRPr>
          </a:p>
        </p:txBody>
      </p:sp>
    </p:spTree>
    <p:extLst>
      <p:ext uri="{BB962C8B-B14F-4D97-AF65-F5344CB8AC3E}">
        <p14:creationId xmlns:p14="http://schemas.microsoft.com/office/powerpoint/2010/main" val="22719287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283C63E4-F9BE-C24A-B4FF-309EB18BA564}" type="slidenum">
              <a:rPr lang="en-US" smtClean="0">
                <a:solidFill>
                  <a:srgbClr val="4F81BD">
                    <a:lumMod val="60000"/>
                    <a:lumOff val="40000"/>
                  </a:srgbClr>
                </a:solidFill>
              </a:rPr>
              <a:pPr/>
              <a:t>‹#›</a:t>
            </a:fld>
            <a:endParaRPr lang="en-US">
              <a:solidFill>
                <a:srgbClr val="4F81BD">
                  <a:lumMod val="60000"/>
                  <a:lumOff val="40000"/>
                </a:srgbClr>
              </a:solidFill>
            </a:endParaRPr>
          </a:p>
        </p:txBody>
      </p:sp>
    </p:spTree>
    <p:extLst>
      <p:ext uri="{BB962C8B-B14F-4D97-AF65-F5344CB8AC3E}">
        <p14:creationId xmlns:p14="http://schemas.microsoft.com/office/powerpoint/2010/main" val="8072122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70972"/>
            <a:ext cx="10972800" cy="1143000"/>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09600" y="1968501"/>
            <a:ext cx="10972800" cy="3831167"/>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283C63E4-F9BE-C24A-B4FF-309EB18BA564}" type="slidenum">
              <a:rPr lang="en-US" smtClean="0">
                <a:solidFill>
                  <a:srgbClr val="4F81BD">
                    <a:lumMod val="60000"/>
                    <a:lumOff val="40000"/>
                  </a:srgbClr>
                </a:solidFill>
              </a:rPr>
              <a:pPr/>
              <a:t>‹#›</a:t>
            </a:fld>
            <a:endParaRPr lang="en-US">
              <a:solidFill>
                <a:srgbClr val="4F81BD">
                  <a:lumMod val="60000"/>
                  <a:lumOff val="40000"/>
                </a:srgbClr>
              </a:solidFill>
            </a:endParaRPr>
          </a:p>
        </p:txBody>
      </p:sp>
    </p:spTree>
    <p:extLst>
      <p:ext uri="{BB962C8B-B14F-4D97-AF65-F5344CB8AC3E}">
        <p14:creationId xmlns:p14="http://schemas.microsoft.com/office/powerpoint/2010/main" val="6443690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rgbClr val="558ED5"/>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Slide Number Placeholder 5"/>
          <p:cNvSpPr>
            <a:spLocks noGrp="1"/>
          </p:cNvSpPr>
          <p:nvPr>
            <p:ph type="sldNum" sz="quarter" idx="12"/>
          </p:nvPr>
        </p:nvSpPr>
        <p:spPr/>
        <p:txBody>
          <a:bodyPr/>
          <a:lstStyle/>
          <a:p>
            <a:fld id="{283C63E4-F9BE-C24A-B4FF-309EB18BA564}" type="slidenum">
              <a:rPr lang="en-US" smtClean="0">
                <a:solidFill>
                  <a:srgbClr val="4F81BD">
                    <a:lumMod val="60000"/>
                    <a:lumOff val="40000"/>
                  </a:srgbClr>
                </a:solidFill>
              </a:rPr>
              <a:pPr/>
              <a:t>‹#›</a:t>
            </a:fld>
            <a:endParaRPr lang="en-US">
              <a:solidFill>
                <a:srgbClr val="4F81BD">
                  <a:lumMod val="60000"/>
                  <a:lumOff val="40000"/>
                </a:srgbClr>
              </a:solidFill>
            </a:endParaRPr>
          </a:p>
        </p:txBody>
      </p:sp>
    </p:spTree>
    <p:extLst>
      <p:ext uri="{BB962C8B-B14F-4D97-AF65-F5344CB8AC3E}">
        <p14:creationId xmlns:p14="http://schemas.microsoft.com/office/powerpoint/2010/main" val="2178467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426296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97600" y="1600200"/>
            <a:ext cx="5384800" cy="426296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283C63E4-F9BE-C24A-B4FF-309EB18BA564}" type="slidenum">
              <a:rPr lang="en-US" smtClean="0">
                <a:solidFill>
                  <a:srgbClr val="4F81BD">
                    <a:lumMod val="60000"/>
                    <a:lumOff val="40000"/>
                  </a:srgbClr>
                </a:solidFill>
              </a:rPr>
              <a:pPr/>
              <a:t>‹#›</a:t>
            </a:fld>
            <a:endParaRPr lang="en-US">
              <a:solidFill>
                <a:srgbClr val="4F81BD">
                  <a:lumMod val="60000"/>
                  <a:lumOff val="40000"/>
                </a:srgbClr>
              </a:solidFill>
            </a:endParaRPr>
          </a:p>
        </p:txBody>
      </p:sp>
    </p:spTree>
    <p:extLst>
      <p:ext uri="{BB962C8B-B14F-4D97-AF65-F5344CB8AC3E}">
        <p14:creationId xmlns:p14="http://schemas.microsoft.com/office/powerpoint/2010/main" val="12505438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68829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68829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283C63E4-F9BE-C24A-B4FF-309EB18BA564}" type="slidenum">
              <a:rPr lang="en-US" smtClean="0">
                <a:solidFill>
                  <a:srgbClr val="4F81BD">
                    <a:lumMod val="60000"/>
                    <a:lumOff val="40000"/>
                  </a:srgbClr>
                </a:solidFill>
              </a:rPr>
              <a:pPr/>
              <a:t>‹#›</a:t>
            </a:fld>
            <a:endParaRPr lang="en-US">
              <a:solidFill>
                <a:srgbClr val="4F81BD">
                  <a:lumMod val="60000"/>
                  <a:lumOff val="40000"/>
                </a:srgbClr>
              </a:solidFill>
            </a:endParaRPr>
          </a:p>
        </p:txBody>
      </p:sp>
    </p:spTree>
    <p:extLst>
      <p:ext uri="{BB962C8B-B14F-4D97-AF65-F5344CB8AC3E}">
        <p14:creationId xmlns:p14="http://schemas.microsoft.com/office/powerpoint/2010/main" val="39320153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283C63E4-F9BE-C24A-B4FF-309EB18BA564}" type="slidenum">
              <a:rPr lang="en-US" smtClean="0">
                <a:solidFill>
                  <a:srgbClr val="4F81BD">
                    <a:lumMod val="60000"/>
                    <a:lumOff val="40000"/>
                  </a:srgbClr>
                </a:solidFill>
              </a:rPr>
              <a:pPr/>
              <a:t>‹#›</a:t>
            </a:fld>
            <a:endParaRPr lang="en-US">
              <a:solidFill>
                <a:srgbClr val="4F81BD">
                  <a:lumMod val="60000"/>
                  <a:lumOff val="40000"/>
                </a:srgbClr>
              </a:solidFill>
            </a:endParaRPr>
          </a:p>
        </p:txBody>
      </p:sp>
    </p:spTree>
    <p:extLst>
      <p:ext uri="{BB962C8B-B14F-4D97-AF65-F5344CB8AC3E}">
        <p14:creationId xmlns:p14="http://schemas.microsoft.com/office/powerpoint/2010/main" val="5895037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83C63E4-F9BE-C24A-B4FF-309EB18BA564}" type="slidenum">
              <a:rPr lang="en-US" smtClean="0">
                <a:solidFill>
                  <a:srgbClr val="4F81BD">
                    <a:lumMod val="60000"/>
                    <a:lumOff val="40000"/>
                  </a:srgbClr>
                </a:solidFill>
              </a:rPr>
              <a:pPr/>
              <a:t>‹#›</a:t>
            </a:fld>
            <a:endParaRPr lang="en-US">
              <a:solidFill>
                <a:srgbClr val="4F81BD">
                  <a:lumMod val="60000"/>
                  <a:lumOff val="40000"/>
                </a:srgbClr>
              </a:solidFill>
            </a:endParaRPr>
          </a:p>
        </p:txBody>
      </p:sp>
    </p:spTree>
    <p:extLst>
      <p:ext uri="{BB962C8B-B14F-4D97-AF65-F5344CB8AC3E}">
        <p14:creationId xmlns:p14="http://schemas.microsoft.com/office/powerpoint/2010/main" val="37417732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2">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283C63E4-F9BE-C24A-B4FF-309EB18BA564}" type="slidenum">
              <a:rPr lang="en-US" smtClean="0">
                <a:solidFill>
                  <a:srgbClr val="4F81BD">
                    <a:lumMod val="60000"/>
                    <a:lumOff val="40000"/>
                  </a:srgbClr>
                </a:solidFill>
              </a:rPr>
              <a:pPr/>
              <a:t>‹#›</a:t>
            </a:fld>
            <a:endParaRPr lang="en-US">
              <a:solidFill>
                <a:srgbClr val="4F81BD">
                  <a:lumMod val="60000"/>
                  <a:lumOff val="40000"/>
                </a:srgbClr>
              </a:solidFill>
            </a:endParaRPr>
          </a:p>
        </p:txBody>
      </p:sp>
    </p:spTree>
    <p:extLst>
      <p:ext uri="{BB962C8B-B14F-4D97-AF65-F5344CB8AC3E}">
        <p14:creationId xmlns:p14="http://schemas.microsoft.com/office/powerpoint/2010/main" val="6392693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283C63E4-F9BE-C24A-B4FF-309EB18BA564}" type="slidenum">
              <a:rPr lang="en-US" smtClean="0">
                <a:solidFill>
                  <a:srgbClr val="4F81BD">
                    <a:lumMod val="60000"/>
                    <a:lumOff val="40000"/>
                  </a:srgbClr>
                </a:solidFill>
              </a:rPr>
              <a:pPr/>
              <a:t>‹#›</a:t>
            </a:fld>
            <a:endParaRPr lang="en-US">
              <a:solidFill>
                <a:srgbClr val="4F81BD">
                  <a:lumMod val="60000"/>
                  <a:lumOff val="40000"/>
                </a:srgbClr>
              </a:solidFill>
            </a:endParaRPr>
          </a:p>
        </p:txBody>
      </p:sp>
    </p:spTree>
    <p:extLst>
      <p:ext uri="{BB962C8B-B14F-4D97-AF65-F5344CB8AC3E}">
        <p14:creationId xmlns:p14="http://schemas.microsoft.com/office/powerpoint/2010/main" val="37470583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rgbClr val="558ED5"/>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Slide Number Placeholder 5"/>
          <p:cNvSpPr>
            <a:spLocks noGrp="1"/>
          </p:cNvSpPr>
          <p:nvPr>
            <p:ph type="sldNum" sz="quarter" idx="12"/>
          </p:nvPr>
        </p:nvSpPr>
        <p:spPr/>
        <p:txBody>
          <a:bodyPr/>
          <a:lstStyle/>
          <a:p>
            <a:fld id="{283C63E4-F9BE-C24A-B4FF-309EB18BA564}" type="slidenum">
              <a:rPr lang="en-US" smtClean="0">
                <a:solidFill>
                  <a:srgbClr val="4F81BD">
                    <a:lumMod val="60000"/>
                    <a:lumOff val="40000"/>
                  </a:srgbClr>
                </a:solidFill>
              </a:rPr>
              <a:pPr/>
              <a:t>‹#›</a:t>
            </a:fld>
            <a:endParaRPr lang="en-US">
              <a:solidFill>
                <a:srgbClr val="4F81BD">
                  <a:lumMod val="60000"/>
                  <a:lumOff val="40000"/>
                </a:srgbClr>
              </a:solidFill>
            </a:endParaRPr>
          </a:p>
        </p:txBody>
      </p:sp>
    </p:spTree>
    <p:extLst>
      <p:ext uri="{BB962C8B-B14F-4D97-AF65-F5344CB8AC3E}">
        <p14:creationId xmlns:p14="http://schemas.microsoft.com/office/powerpoint/2010/main" val="27523960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426296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97600" y="1600200"/>
            <a:ext cx="5384800" cy="426296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283C63E4-F9BE-C24A-B4FF-309EB18BA564}" type="slidenum">
              <a:rPr lang="en-US" smtClean="0">
                <a:solidFill>
                  <a:srgbClr val="4F81BD">
                    <a:lumMod val="60000"/>
                    <a:lumOff val="40000"/>
                  </a:srgbClr>
                </a:solidFill>
              </a:rPr>
              <a:pPr/>
              <a:t>‹#›</a:t>
            </a:fld>
            <a:endParaRPr lang="en-US">
              <a:solidFill>
                <a:srgbClr val="4F81BD">
                  <a:lumMod val="60000"/>
                  <a:lumOff val="40000"/>
                </a:srgbClr>
              </a:solidFill>
            </a:endParaRPr>
          </a:p>
        </p:txBody>
      </p:sp>
    </p:spTree>
    <p:extLst>
      <p:ext uri="{BB962C8B-B14F-4D97-AF65-F5344CB8AC3E}">
        <p14:creationId xmlns:p14="http://schemas.microsoft.com/office/powerpoint/2010/main" val="3225147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68829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68829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283C63E4-F9BE-C24A-B4FF-309EB18BA564}" type="slidenum">
              <a:rPr lang="en-US" smtClean="0">
                <a:solidFill>
                  <a:srgbClr val="4F81BD">
                    <a:lumMod val="60000"/>
                    <a:lumOff val="40000"/>
                  </a:srgbClr>
                </a:solidFill>
              </a:rPr>
              <a:pPr/>
              <a:t>‹#›</a:t>
            </a:fld>
            <a:endParaRPr lang="en-US">
              <a:solidFill>
                <a:srgbClr val="4F81BD">
                  <a:lumMod val="60000"/>
                  <a:lumOff val="40000"/>
                </a:srgbClr>
              </a:solidFill>
            </a:endParaRPr>
          </a:p>
        </p:txBody>
      </p:sp>
    </p:spTree>
    <p:extLst>
      <p:ext uri="{BB962C8B-B14F-4D97-AF65-F5344CB8AC3E}">
        <p14:creationId xmlns:p14="http://schemas.microsoft.com/office/powerpoint/2010/main" val="31383985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rgbClr val="558ED5"/>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Slide Number Placeholder 5"/>
          <p:cNvSpPr>
            <a:spLocks noGrp="1"/>
          </p:cNvSpPr>
          <p:nvPr>
            <p:ph type="sldNum" sz="quarter" idx="12"/>
          </p:nvPr>
        </p:nvSpPr>
        <p:spPr/>
        <p:txBody>
          <a:bodyPr/>
          <a:lstStyle/>
          <a:p>
            <a:fld id="{283C63E4-F9BE-C24A-B4FF-309EB18BA564}" type="slidenum">
              <a:rPr lang="en-US" smtClean="0">
                <a:solidFill>
                  <a:srgbClr val="4F81BD">
                    <a:lumMod val="60000"/>
                    <a:lumOff val="40000"/>
                  </a:srgbClr>
                </a:solidFill>
              </a:rPr>
              <a:pPr/>
              <a:t>‹#›</a:t>
            </a:fld>
            <a:endParaRPr lang="en-US">
              <a:solidFill>
                <a:srgbClr val="4F81BD">
                  <a:lumMod val="60000"/>
                  <a:lumOff val="40000"/>
                </a:srgbClr>
              </a:solidFill>
            </a:endParaRPr>
          </a:p>
        </p:txBody>
      </p:sp>
    </p:spTree>
    <p:extLst>
      <p:ext uri="{BB962C8B-B14F-4D97-AF65-F5344CB8AC3E}">
        <p14:creationId xmlns:p14="http://schemas.microsoft.com/office/powerpoint/2010/main" val="12096325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283C63E4-F9BE-C24A-B4FF-309EB18BA564}" type="slidenum">
              <a:rPr lang="en-US" smtClean="0">
                <a:solidFill>
                  <a:srgbClr val="4F81BD">
                    <a:lumMod val="60000"/>
                    <a:lumOff val="40000"/>
                  </a:srgbClr>
                </a:solidFill>
              </a:rPr>
              <a:pPr/>
              <a:t>‹#›</a:t>
            </a:fld>
            <a:endParaRPr lang="en-US">
              <a:solidFill>
                <a:srgbClr val="4F81BD">
                  <a:lumMod val="60000"/>
                  <a:lumOff val="40000"/>
                </a:srgbClr>
              </a:solidFill>
            </a:endParaRPr>
          </a:p>
        </p:txBody>
      </p:sp>
    </p:spTree>
    <p:extLst>
      <p:ext uri="{BB962C8B-B14F-4D97-AF65-F5344CB8AC3E}">
        <p14:creationId xmlns:p14="http://schemas.microsoft.com/office/powerpoint/2010/main" val="1085196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83C63E4-F9BE-C24A-B4FF-309EB18BA564}" type="slidenum">
              <a:rPr lang="en-US" smtClean="0">
                <a:solidFill>
                  <a:srgbClr val="4F81BD">
                    <a:lumMod val="60000"/>
                    <a:lumOff val="40000"/>
                  </a:srgbClr>
                </a:solidFill>
              </a:rPr>
              <a:pPr/>
              <a:t>‹#›</a:t>
            </a:fld>
            <a:endParaRPr lang="en-US">
              <a:solidFill>
                <a:srgbClr val="4F81BD">
                  <a:lumMod val="60000"/>
                  <a:lumOff val="40000"/>
                </a:srgbClr>
              </a:solidFill>
            </a:endParaRPr>
          </a:p>
        </p:txBody>
      </p:sp>
    </p:spTree>
    <p:extLst>
      <p:ext uri="{BB962C8B-B14F-4D97-AF65-F5344CB8AC3E}">
        <p14:creationId xmlns:p14="http://schemas.microsoft.com/office/powerpoint/2010/main" val="25959536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2">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283C63E4-F9BE-C24A-B4FF-309EB18BA564}" type="slidenum">
              <a:rPr lang="en-US" smtClean="0">
                <a:solidFill>
                  <a:srgbClr val="4F81BD">
                    <a:lumMod val="60000"/>
                    <a:lumOff val="40000"/>
                  </a:srgbClr>
                </a:solidFill>
              </a:rPr>
              <a:pPr/>
              <a:t>‹#›</a:t>
            </a:fld>
            <a:endParaRPr lang="en-US">
              <a:solidFill>
                <a:srgbClr val="4F81BD">
                  <a:lumMod val="60000"/>
                  <a:lumOff val="40000"/>
                </a:srgbClr>
              </a:solidFill>
            </a:endParaRPr>
          </a:p>
        </p:txBody>
      </p:sp>
    </p:spTree>
    <p:extLst>
      <p:ext uri="{BB962C8B-B14F-4D97-AF65-F5344CB8AC3E}">
        <p14:creationId xmlns:p14="http://schemas.microsoft.com/office/powerpoint/2010/main" val="26563487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283C63E4-F9BE-C24A-B4FF-309EB18BA564}" type="slidenum">
              <a:rPr lang="en-US" smtClean="0">
                <a:solidFill>
                  <a:srgbClr val="4F81BD">
                    <a:lumMod val="60000"/>
                    <a:lumOff val="40000"/>
                  </a:srgbClr>
                </a:solidFill>
              </a:rPr>
              <a:pPr/>
              <a:t>‹#›</a:t>
            </a:fld>
            <a:endParaRPr lang="en-US">
              <a:solidFill>
                <a:srgbClr val="4F81BD">
                  <a:lumMod val="60000"/>
                  <a:lumOff val="40000"/>
                </a:srgbClr>
              </a:solidFill>
            </a:endParaRPr>
          </a:p>
        </p:txBody>
      </p:sp>
    </p:spTree>
    <p:extLst>
      <p:ext uri="{BB962C8B-B14F-4D97-AF65-F5344CB8AC3E}">
        <p14:creationId xmlns:p14="http://schemas.microsoft.com/office/powerpoint/2010/main" val="19118578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rgbClr val="558ED5"/>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Slide Number Placeholder 5"/>
          <p:cNvSpPr>
            <a:spLocks noGrp="1"/>
          </p:cNvSpPr>
          <p:nvPr>
            <p:ph type="sldNum" sz="quarter" idx="12"/>
          </p:nvPr>
        </p:nvSpPr>
        <p:spPr/>
        <p:txBody>
          <a:bodyPr/>
          <a:lstStyle/>
          <a:p>
            <a:fld id="{283C63E4-F9BE-C24A-B4FF-309EB18BA564}" type="slidenum">
              <a:rPr lang="en-US" smtClean="0">
                <a:solidFill>
                  <a:srgbClr val="4F81BD">
                    <a:lumMod val="60000"/>
                    <a:lumOff val="40000"/>
                  </a:srgbClr>
                </a:solidFill>
              </a:rPr>
              <a:pPr/>
              <a:t>‹#›</a:t>
            </a:fld>
            <a:endParaRPr lang="en-US">
              <a:solidFill>
                <a:srgbClr val="4F81BD">
                  <a:lumMod val="60000"/>
                  <a:lumOff val="40000"/>
                </a:srgbClr>
              </a:solidFill>
            </a:endParaRPr>
          </a:p>
        </p:txBody>
      </p:sp>
    </p:spTree>
    <p:extLst>
      <p:ext uri="{BB962C8B-B14F-4D97-AF65-F5344CB8AC3E}">
        <p14:creationId xmlns:p14="http://schemas.microsoft.com/office/powerpoint/2010/main" val="3915432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426296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97600" y="1600200"/>
            <a:ext cx="5384800" cy="426296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283C63E4-F9BE-C24A-B4FF-309EB18BA564}" type="slidenum">
              <a:rPr lang="en-US" smtClean="0">
                <a:solidFill>
                  <a:srgbClr val="4F81BD">
                    <a:lumMod val="60000"/>
                    <a:lumOff val="40000"/>
                  </a:srgbClr>
                </a:solidFill>
              </a:rPr>
              <a:pPr/>
              <a:t>‹#›</a:t>
            </a:fld>
            <a:endParaRPr lang="en-US">
              <a:solidFill>
                <a:srgbClr val="4F81BD">
                  <a:lumMod val="60000"/>
                  <a:lumOff val="40000"/>
                </a:srgbClr>
              </a:solidFill>
            </a:endParaRPr>
          </a:p>
        </p:txBody>
      </p:sp>
    </p:spTree>
    <p:extLst>
      <p:ext uri="{BB962C8B-B14F-4D97-AF65-F5344CB8AC3E}">
        <p14:creationId xmlns:p14="http://schemas.microsoft.com/office/powerpoint/2010/main" val="5209080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68829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68829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283C63E4-F9BE-C24A-B4FF-309EB18BA564}" type="slidenum">
              <a:rPr lang="en-US" smtClean="0">
                <a:solidFill>
                  <a:srgbClr val="4F81BD">
                    <a:lumMod val="60000"/>
                    <a:lumOff val="40000"/>
                  </a:srgbClr>
                </a:solidFill>
              </a:rPr>
              <a:pPr/>
              <a:t>‹#›</a:t>
            </a:fld>
            <a:endParaRPr lang="en-US">
              <a:solidFill>
                <a:srgbClr val="4F81BD">
                  <a:lumMod val="60000"/>
                  <a:lumOff val="40000"/>
                </a:srgbClr>
              </a:solidFill>
            </a:endParaRPr>
          </a:p>
        </p:txBody>
      </p:sp>
    </p:spTree>
    <p:extLst>
      <p:ext uri="{BB962C8B-B14F-4D97-AF65-F5344CB8AC3E}">
        <p14:creationId xmlns:p14="http://schemas.microsoft.com/office/powerpoint/2010/main" val="13209619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283C63E4-F9BE-C24A-B4FF-309EB18BA564}" type="slidenum">
              <a:rPr lang="en-US" smtClean="0">
                <a:solidFill>
                  <a:srgbClr val="4F81BD">
                    <a:lumMod val="60000"/>
                    <a:lumOff val="40000"/>
                  </a:srgbClr>
                </a:solidFill>
              </a:rPr>
              <a:pPr/>
              <a:t>‹#›</a:t>
            </a:fld>
            <a:endParaRPr lang="en-US">
              <a:solidFill>
                <a:srgbClr val="4F81BD">
                  <a:lumMod val="60000"/>
                  <a:lumOff val="40000"/>
                </a:srgbClr>
              </a:solidFill>
            </a:endParaRPr>
          </a:p>
        </p:txBody>
      </p:sp>
    </p:spTree>
    <p:extLst>
      <p:ext uri="{BB962C8B-B14F-4D97-AF65-F5344CB8AC3E}">
        <p14:creationId xmlns:p14="http://schemas.microsoft.com/office/powerpoint/2010/main" val="9438783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83C63E4-F9BE-C24A-B4FF-309EB18BA564}" type="slidenum">
              <a:rPr lang="en-US" smtClean="0">
                <a:solidFill>
                  <a:srgbClr val="4F81BD">
                    <a:lumMod val="60000"/>
                    <a:lumOff val="40000"/>
                  </a:srgbClr>
                </a:solidFill>
              </a:rPr>
              <a:pPr/>
              <a:t>‹#›</a:t>
            </a:fld>
            <a:endParaRPr lang="en-US">
              <a:solidFill>
                <a:srgbClr val="4F81BD">
                  <a:lumMod val="60000"/>
                  <a:lumOff val="40000"/>
                </a:srgbClr>
              </a:solidFill>
            </a:endParaRPr>
          </a:p>
        </p:txBody>
      </p:sp>
    </p:spTree>
    <p:extLst>
      <p:ext uri="{BB962C8B-B14F-4D97-AF65-F5344CB8AC3E}">
        <p14:creationId xmlns:p14="http://schemas.microsoft.com/office/powerpoint/2010/main" val="556841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2">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283C63E4-F9BE-C24A-B4FF-309EB18BA564}" type="slidenum">
              <a:rPr lang="en-US" smtClean="0">
                <a:solidFill>
                  <a:srgbClr val="4F81BD">
                    <a:lumMod val="60000"/>
                    <a:lumOff val="40000"/>
                  </a:srgbClr>
                </a:solidFill>
              </a:rPr>
              <a:pPr/>
              <a:t>‹#›</a:t>
            </a:fld>
            <a:endParaRPr lang="en-US">
              <a:solidFill>
                <a:srgbClr val="4F81BD">
                  <a:lumMod val="60000"/>
                  <a:lumOff val="40000"/>
                </a:srgbClr>
              </a:solidFill>
            </a:endParaRPr>
          </a:p>
        </p:txBody>
      </p:sp>
    </p:spTree>
    <p:extLst>
      <p:ext uri="{BB962C8B-B14F-4D97-AF65-F5344CB8AC3E}">
        <p14:creationId xmlns:p14="http://schemas.microsoft.com/office/powerpoint/2010/main" val="41370466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70972"/>
            <a:ext cx="109728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4262967"/>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97600" y="1600200"/>
            <a:ext cx="5384800" cy="4262967"/>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283C63E4-F9BE-C24A-B4FF-309EB18BA564}" type="slidenum">
              <a:rPr lang="en-US" smtClean="0">
                <a:solidFill>
                  <a:srgbClr val="4F81BD">
                    <a:lumMod val="60000"/>
                    <a:lumOff val="40000"/>
                  </a:srgbClr>
                </a:solidFill>
              </a:rPr>
              <a:pPr/>
              <a:t>‹#›</a:t>
            </a:fld>
            <a:endParaRPr lang="en-US">
              <a:solidFill>
                <a:srgbClr val="4F81BD">
                  <a:lumMod val="60000"/>
                  <a:lumOff val="40000"/>
                </a:srgbClr>
              </a:solidFill>
            </a:endParaRPr>
          </a:p>
        </p:txBody>
      </p:sp>
    </p:spTree>
    <p:extLst>
      <p:ext uri="{BB962C8B-B14F-4D97-AF65-F5344CB8AC3E}">
        <p14:creationId xmlns:p14="http://schemas.microsoft.com/office/powerpoint/2010/main" val="27856231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283C63E4-F9BE-C24A-B4FF-309EB18BA564}" type="slidenum">
              <a:rPr lang="en-US" smtClean="0">
                <a:solidFill>
                  <a:srgbClr val="4F81BD">
                    <a:lumMod val="60000"/>
                    <a:lumOff val="40000"/>
                  </a:srgbClr>
                </a:solidFill>
              </a:rPr>
              <a:pPr/>
              <a:t>‹#›</a:t>
            </a:fld>
            <a:endParaRPr lang="en-US">
              <a:solidFill>
                <a:srgbClr val="4F81BD">
                  <a:lumMod val="60000"/>
                  <a:lumOff val="40000"/>
                </a:srgbClr>
              </a:solidFill>
            </a:endParaRPr>
          </a:p>
        </p:txBody>
      </p:sp>
    </p:spTree>
    <p:extLst>
      <p:ext uri="{BB962C8B-B14F-4D97-AF65-F5344CB8AC3E}">
        <p14:creationId xmlns:p14="http://schemas.microsoft.com/office/powerpoint/2010/main" val="34206813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rgbClr val="558ED5"/>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Slide Number Placeholder 5"/>
          <p:cNvSpPr>
            <a:spLocks noGrp="1"/>
          </p:cNvSpPr>
          <p:nvPr>
            <p:ph type="sldNum" sz="quarter" idx="12"/>
          </p:nvPr>
        </p:nvSpPr>
        <p:spPr/>
        <p:txBody>
          <a:bodyPr/>
          <a:lstStyle/>
          <a:p>
            <a:fld id="{283C63E4-F9BE-C24A-B4FF-309EB18BA564}" type="slidenum">
              <a:rPr lang="en-US" smtClean="0">
                <a:solidFill>
                  <a:srgbClr val="4F81BD">
                    <a:lumMod val="60000"/>
                    <a:lumOff val="40000"/>
                  </a:srgbClr>
                </a:solidFill>
              </a:rPr>
              <a:pPr/>
              <a:t>‹#›</a:t>
            </a:fld>
            <a:endParaRPr lang="en-US">
              <a:solidFill>
                <a:srgbClr val="4F81BD">
                  <a:lumMod val="60000"/>
                  <a:lumOff val="40000"/>
                </a:srgbClr>
              </a:solidFill>
            </a:endParaRPr>
          </a:p>
        </p:txBody>
      </p:sp>
    </p:spTree>
    <p:extLst>
      <p:ext uri="{BB962C8B-B14F-4D97-AF65-F5344CB8AC3E}">
        <p14:creationId xmlns:p14="http://schemas.microsoft.com/office/powerpoint/2010/main" val="27696855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426296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97600" y="1600200"/>
            <a:ext cx="5384800" cy="426296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283C63E4-F9BE-C24A-B4FF-309EB18BA564}" type="slidenum">
              <a:rPr lang="en-US" smtClean="0">
                <a:solidFill>
                  <a:srgbClr val="4F81BD">
                    <a:lumMod val="60000"/>
                    <a:lumOff val="40000"/>
                  </a:srgbClr>
                </a:solidFill>
              </a:rPr>
              <a:pPr/>
              <a:t>‹#›</a:t>
            </a:fld>
            <a:endParaRPr lang="en-US">
              <a:solidFill>
                <a:srgbClr val="4F81BD">
                  <a:lumMod val="60000"/>
                  <a:lumOff val="40000"/>
                </a:srgbClr>
              </a:solidFill>
            </a:endParaRPr>
          </a:p>
        </p:txBody>
      </p:sp>
    </p:spTree>
    <p:extLst>
      <p:ext uri="{BB962C8B-B14F-4D97-AF65-F5344CB8AC3E}">
        <p14:creationId xmlns:p14="http://schemas.microsoft.com/office/powerpoint/2010/main" val="27028974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68829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68829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283C63E4-F9BE-C24A-B4FF-309EB18BA564}" type="slidenum">
              <a:rPr lang="en-US" smtClean="0">
                <a:solidFill>
                  <a:srgbClr val="4F81BD">
                    <a:lumMod val="60000"/>
                    <a:lumOff val="40000"/>
                  </a:srgbClr>
                </a:solidFill>
              </a:rPr>
              <a:pPr/>
              <a:t>‹#›</a:t>
            </a:fld>
            <a:endParaRPr lang="en-US">
              <a:solidFill>
                <a:srgbClr val="4F81BD">
                  <a:lumMod val="60000"/>
                  <a:lumOff val="40000"/>
                </a:srgbClr>
              </a:solidFill>
            </a:endParaRPr>
          </a:p>
        </p:txBody>
      </p:sp>
    </p:spTree>
    <p:extLst>
      <p:ext uri="{BB962C8B-B14F-4D97-AF65-F5344CB8AC3E}">
        <p14:creationId xmlns:p14="http://schemas.microsoft.com/office/powerpoint/2010/main" val="7514022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283C63E4-F9BE-C24A-B4FF-309EB18BA564}" type="slidenum">
              <a:rPr lang="en-US" smtClean="0">
                <a:solidFill>
                  <a:srgbClr val="4F81BD">
                    <a:lumMod val="60000"/>
                    <a:lumOff val="40000"/>
                  </a:srgbClr>
                </a:solidFill>
              </a:rPr>
              <a:pPr/>
              <a:t>‹#›</a:t>
            </a:fld>
            <a:endParaRPr lang="en-US">
              <a:solidFill>
                <a:srgbClr val="4F81BD">
                  <a:lumMod val="60000"/>
                  <a:lumOff val="40000"/>
                </a:srgbClr>
              </a:solidFill>
            </a:endParaRPr>
          </a:p>
        </p:txBody>
      </p:sp>
    </p:spTree>
    <p:extLst>
      <p:ext uri="{BB962C8B-B14F-4D97-AF65-F5344CB8AC3E}">
        <p14:creationId xmlns:p14="http://schemas.microsoft.com/office/powerpoint/2010/main" val="34223712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83C63E4-F9BE-C24A-B4FF-309EB18BA564}" type="slidenum">
              <a:rPr lang="en-US" smtClean="0">
                <a:solidFill>
                  <a:srgbClr val="4F81BD">
                    <a:lumMod val="60000"/>
                    <a:lumOff val="40000"/>
                  </a:srgbClr>
                </a:solidFill>
              </a:rPr>
              <a:pPr/>
              <a:t>‹#›</a:t>
            </a:fld>
            <a:endParaRPr lang="en-US">
              <a:solidFill>
                <a:srgbClr val="4F81BD">
                  <a:lumMod val="60000"/>
                  <a:lumOff val="40000"/>
                </a:srgbClr>
              </a:solidFill>
            </a:endParaRPr>
          </a:p>
        </p:txBody>
      </p:sp>
    </p:spTree>
    <p:extLst>
      <p:ext uri="{BB962C8B-B14F-4D97-AF65-F5344CB8AC3E}">
        <p14:creationId xmlns:p14="http://schemas.microsoft.com/office/powerpoint/2010/main" val="13974945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7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950F25A-E9B9-FC41-969A-8850797BAE86}" type="datetimeFigureOut">
              <a:rPr lang="en-US" smtClean="0">
                <a:solidFill>
                  <a:prstClr val="black">
                    <a:tint val="75000"/>
                  </a:prstClr>
                </a:solidFill>
              </a:rPr>
              <a:pPr/>
              <a:t>6/2/2019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27D969-03C7-784E-AEC3-C2E8E8FBC1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17857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50F25A-E9B9-FC41-969A-8850797BAE86}" type="datetimeFigureOut">
              <a:rPr lang="en-US" smtClean="0">
                <a:solidFill>
                  <a:prstClr val="black">
                    <a:tint val="75000"/>
                  </a:prstClr>
                </a:solidFill>
              </a:rPr>
              <a:pPr/>
              <a:t>6/2/2019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27D969-03C7-784E-AEC3-C2E8E8FBC1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04332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40"/>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50F25A-E9B9-FC41-969A-8850797BAE86}" type="datetimeFigureOut">
              <a:rPr lang="en-US" smtClean="0">
                <a:solidFill>
                  <a:prstClr val="black">
                    <a:tint val="75000"/>
                  </a:prstClr>
                </a:solidFill>
              </a:rPr>
              <a:pPr/>
              <a:t>6/2/2019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27D969-03C7-784E-AEC3-C2E8E8FBC1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09867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950F25A-E9B9-FC41-969A-8850797BAE86}" type="datetimeFigureOut">
              <a:rPr lang="en-US" smtClean="0">
                <a:solidFill>
                  <a:prstClr val="black">
                    <a:tint val="75000"/>
                  </a:prstClr>
                </a:solidFill>
              </a:rPr>
              <a:pPr/>
              <a:t>6/2/2019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F27D969-03C7-784E-AEC3-C2E8E8FBC1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64089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70972"/>
            <a:ext cx="109728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688292"/>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688292"/>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283C63E4-F9BE-C24A-B4FF-309EB18BA564}" type="slidenum">
              <a:rPr lang="en-US" smtClean="0">
                <a:solidFill>
                  <a:srgbClr val="4F81BD">
                    <a:lumMod val="60000"/>
                    <a:lumOff val="40000"/>
                  </a:srgbClr>
                </a:solidFill>
              </a:rPr>
              <a:pPr/>
              <a:t>‹#›</a:t>
            </a:fld>
            <a:endParaRPr lang="en-US">
              <a:solidFill>
                <a:srgbClr val="4F81BD">
                  <a:lumMod val="60000"/>
                  <a:lumOff val="40000"/>
                </a:srgbClr>
              </a:solidFill>
            </a:endParaRPr>
          </a:p>
        </p:txBody>
      </p:sp>
    </p:spTree>
    <p:extLst>
      <p:ext uri="{BB962C8B-B14F-4D97-AF65-F5344CB8AC3E}">
        <p14:creationId xmlns:p14="http://schemas.microsoft.com/office/powerpoint/2010/main" val="26684299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7"/>
            <a:ext cx="5386917"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98" y="1535117"/>
            <a:ext cx="5389033"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98"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950F25A-E9B9-FC41-969A-8850797BAE86}" type="datetimeFigureOut">
              <a:rPr lang="en-US" smtClean="0">
                <a:solidFill>
                  <a:prstClr val="black">
                    <a:tint val="75000"/>
                  </a:prstClr>
                </a:solidFill>
              </a:rPr>
              <a:pPr/>
              <a:t>6/2/2019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F27D969-03C7-784E-AEC3-C2E8E8FBC1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04604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950F25A-E9B9-FC41-969A-8850797BAE86}" type="datetimeFigureOut">
              <a:rPr lang="en-US" smtClean="0">
                <a:solidFill>
                  <a:prstClr val="black">
                    <a:tint val="75000"/>
                  </a:prstClr>
                </a:solidFill>
              </a:rPr>
              <a:pPr/>
              <a:t>6/2/2019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F27D969-03C7-784E-AEC3-C2E8E8FBC1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32307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50F25A-E9B9-FC41-969A-8850797BAE86}" type="datetimeFigureOut">
              <a:rPr lang="en-US" smtClean="0">
                <a:solidFill>
                  <a:prstClr val="black">
                    <a:tint val="75000"/>
                  </a:prstClr>
                </a:solidFill>
              </a:rPr>
              <a:pPr/>
              <a:t>6/2/2019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F27D969-03C7-784E-AEC3-C2E8E8FBC1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58916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080"/>
            <a:ext cx="4011084" cy="1162051"/>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100"/>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6" y="1435104"/>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2950F25A-E9B9-FC41-969A-8850797BAE86}" type="datetimeFigureOut">
              <a:rPr lang="en-US" smtClean="0">
                <a:solidFill>
                  <a:prstClr val="black">
                    <a:tint val="75000"/>
                  </a:prstClr>
                </a:solidFill>
              </a:rPr>
              <a:pPr/>
              <a:t>6/2/2019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F27D969-03C7-784E-AEC3-C2E8E8FBC1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54428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32"/>
            <a:ext cx="7315200" cy="566739"/>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2389717" y="5367381"/>
            <a:ext cx="7315200" cy="8048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2950F25A-E9B9-FC41-969A-8850797BAE86}" type="datetimeFigureOut">
              <a:rPr lang="en-US" smtClean="0">
                <a:solidFill>
                  <a:prstClr val="black">
                    <a:tint val="75000"/>
                  </a:prstClr>
                </a:solidFill>
              </a:rPr>
              <a:pPr/>
              <a:t>6/2/2019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F27D969-03C7-784E-AEC3-C2E8E8FBC1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50687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50F25A-E9B9-FC41-969A-8850797BAE86}" type="datetimeFigureOut">
              <a:rPr lang="en-US" smtClean="0">
                <a:solidFill>
                  <a:prstClr val="black">
                    <a:tint val="75000"/>
                  </a:prstClr>
                </a:solidFill>
              </a:rPr>
              <a:pPr/>
              <a:t>6/2/2019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27D969-03C7-784E-AEC3-C2E8E8FBC1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92021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75"/>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7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50F25A-E9B9-FC41-969A-8850797BAE86}" type="datetimeFigureOut">
              <a:rPr lang="en-US" smtClean="0">
                <a:solidFill>
                  <a:prstClr val="black">
                    <a:tint val="75000"/>
                  </a:prstClr>
                </a:solidFill>
              </a:rPr>
              <a:pPr/>
              <a:t>6/2/2019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27D969-03C7-784E-AEC3-C2E8E8FBC1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50713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70C1DE0-5F7D-412C-B62C-871F4522FDD8}" type="datetimeFigureOut">
              <a:rPr lang="en-US" smtClean="0">
                <a:solidFill>
                  <a:prstClr val="black">
                    <a:tint val="75000"/>
                  </a:prstClr>
                </a:solidFill>
              </a:rPr>
              <a:pPr/>
              <a:t>6/2/2019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5F9E8EB-0DDF-4D7C-A745-6B028D7CD0B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893844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0C1DE0-5F7D-412C-B62C-871F4522FDD8}" type="datetimeFigureOut">
              <a:rPr lang="en-US" smtClean="0">
                <a:solidFill>
                  <a:prstClr val="black">
                    <a:tint val="75000"/>
                  </a:prstClr>
                </a:solidFill>
              </a:rPr>
              <a:pPr/>
              <a:t>6/2/2019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F9E8EB-0DDF-4D7C-A745-6B028D7CD0B1}" type="slidenum">
              <a:rPr lang="en-US" smtClean="0">
                <a:solidFill>
                  <a:prstClr val="black">
                    <a:tint val="75000"/>
                  </a:prstClr>
                </a:solidFill>
              </a:rPr>
              <a:pPr/>
              <a:t>‹#›</a:t>
            </a:fld>
            <a:r>
              <a:rPr lang="en-US" smtClean="0">
                <a:solidFill>
                  <a:prstClr val="black">
                    <a:tint val="75000"/>
                  </a:prstClr>
                </a:solidFill>
              </a:rPr>
              <a:t> </a:t>
            </a:r>
            <a:endParaRPr lang="en-US" dirty="0">
              <a:solidFill>
                <a:prstClr val="black">
                  <a:tint val="75000"/>
                </a:prstClr>
              </a:solidFill>
            </a:endParaRPr>
          </a:p>
        </p:txBody>
      </p:sp>
    </p:spTree>
    <p:extLst>
      <p:ext uri="{BB962C8B-B14F-4D97-AF65-F5344CB8AC3E}">
        <p14:creationId xmlns:p14="http://schemas.microsoft.com/office/powerpoint/2010/main" val="38908355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70C1DE0-5F7D-412C-B62C-871F4522FDD8}" type="datetimeFigureOut">
              <a:rPr lang="en-US" smtClean="0">
                <a:solidFill>
                  <a:prstClr val="black">
                    <a:tint val="75000"/>
                  </a:prstClr>
                </a:solidFill>
              </a:rPr>
              <a:pPr/>
              <a:t>6/2/2019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F9E8EB-0DDF-4D7C-A745-6B028D7CD0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02446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570972"/>
            <a:ext cx="10972800" cy="1143000"/>
          </a:xfrm>
          <a:prstGeom prst="rect">
            <a:avLst/>
          </a:prstGeom>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283C63E4-F9BE-C24A-B4FF-309EB18BA564}" type="slidenum">
              <a:rPr lang="en-US" smtClean="0">
                <a:solidFill>
                  <a:srgbClr val="4F81BD">
                    <a:lumMod val="60000"/>
                    <a:lumOff val="40000"/>
                  </a:srgbClr>
                </a:solidFill>
              </a:rPr>
              <a:pPr/>
              <a:t>‹#›</a:t>
            </a:fld>
            <a:endParaRPr lang="en-US">
              <a:solidFill>
                <a:srgbClr val="4F81BD">
                  <a:lumMod val="60000"/>
                  <a:lumOff val="40000"/>
                </a:srgbClr>
              </a:solidFill>
            </a:endParaRPr>
          </a:p>
        </p:txBody>
      </p:sp>
    </p:spTree>
    <p:extLst>
      <p:ext uri="{BB962C8B-B14F-4D97-AF65-F5344CB8AC3E}">
        <p14:creationId xmlns:p14="http://schemas.microsoft.com/office/powerpoint/2010/main" val="15011242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70C1DE0-5F7D-412C-B62C-871F4522FDD8}" type="datetimeFigureOut">
              <a:rPr lang="en-US" smtClean="0">
                <a:solidFill>
                  <a:prstClr val="black">
                    <a:tint val="75000"/>
                  </a:prstClr>
                </a:solidFill>
              </a:rPr>
              <a:pPr/>
              <a:t>6/2/2019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F9E8EB-0DDF-4D7C-A745-6B028D7CD0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99682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70C1DE0-5F7D-412C-B62C-871F4522FDD8}" type="datetimeFigureOut">
              <a:rPr lang="en-US" smtClean="0">
                <a:solidFill>
                  <a:prstClr val="black">
                    <a:tint val="75000"/>
                  </a:prstClr>
                </a:solidFill>
              </a:rPr>
              <a:pPr/>
              <a:t>6/2/2019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5F9E8EB-0DDF-4D7C-A745-6B028D7CD0B1}" type="slidenum">
              <a:rPr lang="en-US" smtClean="0">
                <a:solidFill>
                  <a:prstClr val="black">
                    <a:tint val="75000"/>
                  </a:prstClr>
                </a:solidFill>
              </a:rPr>
              <a:pPr/>
              <a:t>‹#›</a:t>
            </a:fld>
            <a:r>
              <a:rPr lang="en-US" smtClean="0">
                <a:solidFill>
                  <a:prstClr val="black">
                    <a:tint val="75000"/>
                  </a:prstClr>
                </a:solidFill>
              </a:rPr>
              <a:t> </a:t>
            </a:r>
            <a:endParaRPr lang="en-US" dirty="0">
              <a:solidFill>
                <a:prstClr val="black">
                  <a:tint val="75000"/>
                </a:prstClr>
              </a:solidFill>
            </a:endParaRPr>
          </a:p>
        </p:txBody>
      </p:sp>
    </p:spTree>
    <p:extLst>
      <p:ext uri="{BB962C8B-B14F-4D97-AF65-F5344CB8AC3E}">
        <p14:creationId xmlns:p14="http://schemas.microsoft.com/office/powerpoint/2010/main" val="15840473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70C1DE0-5F7D-412C-B62C-871F4522FDD8}" type="datetimeFigureOut">
              <a:rPr lang="en-US" smtClean="0">
                <a:solidFill>
                  <a:prstClr val="black">
                    <a:tint val="75000"/>
                  </a:prstClr>
                </a:solidFill>
              </a:rPr>
              <a:pPr/>
              <a:t>6/2/2019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5F9E8EB-0DDF-4D7C-A745-6B028D7CD0B1}" type="slidenum">
              <a:rPr lang="en-US" smtClean="0">
                <a:solidFill>
                  <a:prstClr val="black">
                    <a:tint val="75000"/>
                  </a:prstClr>
                </a:solidFill>
              </a:rPr>
              <a:pPr/>
              <a:t>‹#›</a:t>
            </a:fld>
            <a:r>
              <a:rPr lang="en-US" smtClean="0">
                <a:solidFill>
                  <a:prstClr val="black">
                    <a:tint val="75000"/>
                  </a:prstClr>
                </a:solidFill>
              </a:rPr>
              <a:t> </a:t>
            </a:r>
            <a:endParaRPr lang="en-US" dirty="0">
              <a:solidFill>
                <a:prstClr val="black">
                  <a:tint val="75000"/>
                </a:prstClr>
              </a:solidFill>
            </a:endParaRPr>
          </a:p>
        </p:txBody>
      </p:sp>
    </p:spTree>
    <p:extLst>
      <p:ext uri="{BB962C8B-B14F-4D97-AF65-F5344CB8AC3E}">
        <p14:creationId xmlns:p14="http://schemas.microsoft.com/office/powerpoint/2010/main" val="42102167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0C1DE0-5F7D-412C-B62C-871F4522FDD8}" type="datetimeFigureOut">
              <a:rPr lang="en-US" smtClean="0">
                <a:solidFill>
                  <a:prstClr val="black">
                    <a:tint val="75000"/>
                  </a:prstClr>
                </a:solidFill>
              </a:rPr>
              <a:pPr/>
              <a:t>6/2/2019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5F9E8EB-0DDF-4D7C-A745-6B028D7CD0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79886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70C1DE0-5F7D-412C-B62C-871F4522FDD8}" type="datetimeFigureOut">
              <a:rPr lang="en-US" smtClean="0">
                <a:solidFill>
                  <a:prstClr val="black">
                    <a:tint val="75000"/>
                  </a:prstClr>
                </a:solidFill>
              </a:rPr>
              <a:pPr/>
              <a:t>6/2/2019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F9E8EB-0DDF-4D7C-A745-6B028D7CD0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54201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70C1DE0-5F7D-412C-B62C-871F4522FDD8}" type="datetimeFigureOut">
              <a:rPr lang="en-US" smtClean="0">
                <a:solidFill>
                  <a:prstClr val="black">
                    <a:tint val="75000"/>
                  </a:prstClr>
                </a:solidFill>
              </a:rPr>
              <a:pPr/>
              <a:t>6/2/2019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F9E8EB-0DDF-4D7C-A745-6B028D7CD0B1}" type="slidenum">
              <a:rPr lang="en-US" smtClean="0">
                <a:solidFill>
                  <a:prstClr val="black">
                    <a:tint val="75000"/>
                  </a:prstClr>
                </a:solidFill>
              </a:rPr>
              <a:pPr/>
              <a:t>‹#›</a:t>
            </a:fld>
            <a:r>
              <a:rPr lang="en-US" smtClean="0">
                <a:solidFill>
                  <a:prstClr val="black">
                    <a:tint val="75000"/>
                  </a:prstClr>
                </a:solidFill>
              </a:rPr>
              <a:t> </a:t>
            </a:r>
            <a:endParaRPr lang="en-US" dirty="0">
              <a:solidFill>
                <a:prstClr val="black">
                  <a:tint val="75000"/>
                </a:prstClr>
              </a:solidFill>
            </a:endParaRPr>
          </a:p>
        </p:txBody>
      </p:sp>
    </p:spTree>
    <p:extLst>
      <p:ext uri="{BB962C8B-B14F-4D97-AF65-F5344CB8AC3E}">
        <p14:creationId xmlns:p14="http://schemas.microsoft.com/office/powerpoint/2010/main" val="38027897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0C1DE0-5F7D-412C-B62C-871F4522FDD8}" type="datetimeFigureOut">
              <a:rPr lang="en-US" smtClean="0">
                <a:solidFill>
                  <a:prstClr val="black">
                    <a:tint val="75000"/>
                  </a:prstClr>
                </a:solidFill>
              </a:rPr>
              <a:pPr/>
              <a:t>6/2/2019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F9E8EB-0DDF-4D7C-A745-6B028D7CD0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18727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0C1DE0-5F7D-412C-B62C-871F4522FDD8}" type="datetimeFigureOut">
              <a:rPr lang="en-US" smtClean="0">
                <a:solidFill>
                  <a:prstClr val="black">
                    <a:tint val="75000"/>
                  </a:prstClr>
                </a:solidFill>
              </a:rPr>
              <a:pPr/>
              <a:t>6/2/2019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F9E8EB-0DDF-4D7C-A745-6B028D7CD0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10399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7" y="1080131"/>
            <a:ext cx="10645143" cy="601032"/>
          </a:xfrm>
        </p:spPr>
        <p:txBody>
          <a:bodyPr/>
          <a:lstStyle/>
          <a:p>
            <a:r>
              <a:rPr lang="en-US" dirty="0" smtClean="0"/>
              <a:t>Click to edit Master title style</a:t>
            </a:r>
            <a:endParaRPr lang="en-US" dirty="0"/>
          </a:p>
        </p:txBody>
      </p:sp>
      <p:sp>
        <p:nvSpPr>
          <p:cNvPr id="6" name="Content Placeholder 5"/>
          <p:cNvSpPr>
            <a:spLocks noGrp="1"/>
          </p:cNvSpPr>
          <p:nvPr>
            <p:ph sz="quarter" idx="4"/>
          </p:nvPr>
        </p:nvSpPr>
        <p:spPr>
          <a:xfrm>
            <a:off x="6263640" y="1889125"/>
            <a:ext cx="5221291" cy="4300538"/>
          </a:xfrm>
        </p:spPr>
        <p:txBody>
          <a:bodyPr>
            <a:normAutofit/>
          </a:bodyPr>
          <a:lstStyle>
            <a:lvl1pPr marL="0" indent="0">
              <a:buNone/>
              <a:defRPr sz="1800"/>
            </a:lvl1pPr>
          </a:lstStyle>
          <a:p>
            <a:pPr lvl="0"/>
            <a:r>
              <a:rPr lang="en-US" dirty="0" smtClean="0"/>
              <a:t>Click to edit Master text styles</a:t>
            </a:r>
          </a:p>
        </p:txBody>
      </p:sp>
      <p:sp>
        <p:nvSpPr>
          <p:cNvPr id="8" name="Footer Placeholder 7"/>
          <p:cNvSpPr>
            <a:spLocks noGrp="1"/>
          </p:cNvSpPr>
          <p:nvPr>
            <p:ph type="ftr" sz="quarter" idx="11"/>
          </p:nvPr>
        </p:nvSpPr>
        <p:spPr>
          <a:xfrm>
            <a:off x="838200" y="6356355"/>
            <a:ext cx="2484120" cy="365125"/>
          </a:xfrm>
          <a:prstGeom prst="rect">
            <a:avLst/>
          </a:prstGeom>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5F9E8EB-0DDF-4D7C-A745-6B028D7CD0B1}" type="slidenum">
              <a:rPr lang="en-US" smtClean="0">
                <a:solidFill>
                  <a:prstClr val="black">
                    <a:tint val="75000"/>
                  </a:prstClr>
                </a:solidFill>
              </a:rPr>
              <a:pPr/>
              <a:t>‹#›</a:t>
            </a:fld>
            <a:endParaRPr lang="en-US">
              <a:solidFill>
                <a:prstClr val="black">
                  <a:tint val="75000"/>
                </a:prstClr>
              </a:solidFill>
            </a:endParaRPr>
          </a:p>
        </p:txBody>
      </p:sp>
      <p:sp>
        <p:nvSpPr>
          <p:cNvPr id="11" name="Picture Placeholder 10"/>
          <p:cNvSpPr>
            <a:spLocks noGrp="1"/>
          </p:cNvSpPr>
          <p:nvPr>
            <p:ph type="pic" sz="quarter" idx="13"/>
          </p:nvPr>
        </p:nvSpPr>
        <p:spPr>
          <a:xfrm>
            <a:off x="838200" y="1889125"/>
            <a:ext cx="5082540" cy="4300538"/>
          </a:xfrm>
        </p:spPr>
        <p:txBody>
          <a:bodyPr/>
          <a:lstStyle/>
          <a:p>
            <a:endParaRPr lang="en-US"/>
          </a:p>
        </p:txBody>
      </p:sp>
    </p:spTree>
    <p:extLst>
      <p:ext uri="{BB962C8B-B14F-4D97-AF65-F5344CB8AC3E}">
        <p14:creationId xmlns:p14="http://schemas.microsoft.com/office/powerpoint/2010/main" val="3444508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937265"/>
            <a:ext cx="8884920" cy="807721"/>
          </a:xfrm>
        </p:spPr>
        <p:txBody>
          <a:bodyPr/>
          <a:lstStyle/>
          <a:p>
            <a:r>
              <a:rPr lang="en-US" smtClean="0"/>
              <a:t>Click to edit Master title style</a:t>
            </a:r>
            <a:endParaRPr lang="en-US"/>
          </a:p>
        </p:txBody>
      </p:sp>
      <p:sp>
        <p:nvSpPr>
          <p:cNvPr id="4" name="Footer Placeholder 3"/>
          <p:cNvSpPr>
            <a:spLocks noGrp="1"/>
          </p:cNvSpPr>
          <p:nvPr>
            <p:ph type="ftr" sz="quarter" idx="11"/>
          </p:nvPr>
        </p:nvSpPr>
        <p:spPr>
          <a:xfrm>
            <a:off x="838200" y="6356355"/>
            <a:ext cx="2484120" cy="365125"/>
          </a:xfrm>
          <a:prstGeom prst="rect">
            <a:avLst/>
          </a:prstGeom>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0" y="6364615"/>
            <a:ext cx="711200" cy="365125"/>
          </a:xfrm>
        </p:spPr>
        <p:txBody>
          <a:bodyPr/>
          <a:lstStyle/>
          <a:p>
            <a:fld id="{05F9E8EB-0DDF-4D7C-A745-6B028D7CD0B1}" type="slidenum">
              <a:rPr lang="en-US" smtClean="0">
                <a:solidFill>
                  <a:prstClr val="black">
                    <a:tint val="75000"/>
                  </a:prstClr>
                </a:solidFill>
              </a:rPr>
              <a:pPr/>
              <a:t>‹#›</a:t>
            </a:fld>
            <a:endParaRPr lang="en-US">
              <a:solidFill>
                <a:prstClr val="black">
                  <a:tint val="75000"/>
                </a:prstClr>
              </a:solidFill>
            </a:endParaRPr>
          </a:p>
        </p:txBody>
      </p:sp>
      <p:sp>
        <p:nvSpPr>
          <p:cNvPr id="6" name="Text Placeholder 9"/>
          <p:cNvSpPr>
            <a:spLocks noGrp="1"/>
          </p:cNvSpPr>
          <p:nvPr>
            <p:ph type="body" sz="quarter" idx="14"/>
          </p:nvPr>
        </p:nvSpPr>
        <p:spPr>
          <a:xfrm>
            <a:off x="838200" y="2155824"/>
            <a:ext cx="8884920" cy="3917315"/>
          </a:xfrm>
        </p:spPr>
        <p:txBody>
          <a:bodyPr>
            <a:normAutofit/>
          </a:bodyPr>
          <a:lstStyle>
            <a:lvl1pPr marL="0" indent="0" algn="l" rtl="0">
              <a:buFontTx/>
              <a:buNone/>
              <a:defRPr sz="1800" baseline="0"/>
            </a:lvl1pPr>
            <a:lvl2pPr marL="457177" indent="0" algn="l" rtl="0">
              <a:buFontTx/>
              <a:buNone/>
              <a:defRPr sz="2400"/>
            </a:lvl2pPr>
            <a:lvl3pPr marL="914353" indent="0" algn="l" rtl="0">
              <a:buFontTx/>
              <a:buNone/>
              <a:defRPr sz="2400"/>
            </a:lvl3pPr>
            <a:lvl4pPr marL="1371531" indent="0" algn="l" rtl="0">
              <a:buFontTx/>
              <a:buNone/>
              <a:defRPr sz="2400"/>
            </a:lvl4pPr>
            <a:lvl5pPr marL="1828709" indent="0" algn="l" rtl="0">
              <a:buFontTx/>
              <a:buNone/>
              <a:defRPr sz="2400"/>
            </a:lvl5pPr>
          </a:lstStyle>
          <a:p>
            <a:pPr lvl="0"/>
            <a:r>
              <a:rPr lang="en-US" dirty="0" smtClean="0"/>
              <a:t>Click to edit Master text styles</a:t>
            </a:r>
            <a:endParaRPr lang="en-US" dirty="0"/>
          </a:p>
        </p:txBody>
      </p:sp>
    </p:spTree>
    <p:extLst>
      <p:ext uri="{BB962C8B-B14F-4D97-AF65-F5344CB8AC3E}">
        <p14:creationId xmlns:p14="http://schemas.microsoft.com/office/powerpoint/2010/main" val="14756590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83C63E4-F9BE-C24A-B4FF-309EB18BA564}" type="slidenum">
              <a:rPr lang="en-US" smtClean="0">
                <a:solidFill>
                  <a:srgbClr val="4F81BD">
                    <a:lumMod val="60000"/>
                    <a:lumOff val="40000"/>
                  </a:srgbClr>
                </a:solidFill>
              </a:rPr>
              <a:pPr/>
              <a:t>‹#›</a:t>
            </a:fld>
            <a:endParaRPr lang="en-US">
              <a:solidFill>
                <a:srgbClr val="4F81BD">
                  <a:lumMod val="60000"/>
                  <a:lumOff val="40000"/>
                </a:srgbClr>
              </a:solidFill>
            </a:endParaRPr>
          </a:p>
        </p:txBody>
      </p:sp>
    </p:spTree>
    <p:extLst>
      <p:ext uri="{BB962C8B-B14F-4D97-AF65-F5344CB8AC3E}">
        <p14:creationId xmlns:p14="http://schemas.microsoft.com/office/powerpoint/2010/main" val="28133590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E3C130A0-C33A-4914-AA69-2A7D5A606188}" type="datetimeFigureOut">
              <a:rPr lang="en-US" smtClean="0">
                <a:solidFill>
                  <a:prstClr val="black">
                    <a:tint val="75000"/>
                  </a:prstClr>
                </a:solidFill>
              </a:rPr>
              <a:pPr>
                <a:defRPr/>
              </a:pPr>
              <a:t>6/2/2019</a:t>
            </a:fld>
            <a:endParaRPr lang="en-US">
              <a:solidFill>
                <a:prstClr val="black">
                  <a:tint val="75000"/>
                </a:prstClr>
              </a:solidFill>
            </a:endParaRPr>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17575" r="20492"/>
          <a:stretch/>
        </p:blipFill>
        <p:spPr>
          <a:xfrm>
            <a:off x="10800389" y="20785"/>
            <a:ext cx="1256145" cy="977900"/>
          </a:xfrm>
          <a:prstGeom prst="rect">
            <a:avLst/>
          </a:prstGeom>
          <a:noFill/>
          <a:ln>
            <a:noFill/>
          </a:ln>
        </p:spPr>
      </p:pic>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C021B37-211E-43F9-B572-875673115ECD}" type="slidenum">
              <a:rPr lang="en-US" smtClean="0">
                <a:solidFill>
                  <a:prstClr val="black">
                    <a:tint val="75000"/>
                  </a:prstClr>
                </a:solidFill>
              </a:rPr>
              <a:pPr>
                <a:defRPr/>
              </a:pPr>
              <a:t>‹#›</a:t>
            </a:fld>
            <a:endParaRPr lang="en-US">
              <a:solidFill>
                <a:prstClr val="black">
                  <a:tint val="75000"/>
                </a:prstClr>
              </a:solidFill>
            </a:endParaRPr>
          </a:p>
        </p:txBody>
      </p:sp>
      <p:cxnSp>
        <p:nvCxnSpPr>
          <p:cNvPr id="8" name="Straight Connector 7"/>
          <p:cNvCxnSpPr/>
          <p:nvPr userDrawn="1"/>
        </p:nvCxnSpPr>
        <p:spPr>
          <a:xfrm flipV="1">
            <a:off x="110067" y="1036138"/>
            <a:ext cx="12056533" cy="46181"/>
          </a:xfrm>
          <a:prstGeom prst="line">
            <a:avLst/>
          </a:prstGeom>
          <a:ln cap="sq">
            <a:solidFill>
              <a:schemeClr val="accent3">
                <a:alpha val="9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flipV="1">
            <a:off x="43104" y="6257651"/>
            <a:ext cx="12056533" cy="46181"/>
          </a:xfrm>
          <a:prstGeom prst="line">
            <a:avLst/>
          </a:prstGeom>
          <a:ln cap="sq">
            <a:solidFill>
              <a:schemeClr val="accent3">
                <a:alpha val="95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28070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5088"/>
            <a:ext cx="10972800" cy="696913"/>
          </a:xfrm>
        </p:spPr>
        <p:txBody>
          <a:bodyPr/>
          <a:lstStyle>
            <a:lvl1pPr>
              <a:defRPr sz="2800"/>
            </a:lvl1pPr>
          </a:lstStyle>
          <a:p>
            <a:r>
              <a:rPr lang="en-US" smtClean="0"/>
              <a:t>Click to edit Master title style</a:t>
            </a:r>
            <a:endParaRPr lang="en-US" dirty="0"/>
          </a:p>
        </p:txBody>
      </p:sp>
      <p:sp>
        <p:nvSpPr>
          <p:cNvPr id="3" name="Content Placeholder 2"/>
          <p:cNvSpPr>
            <a:spLocks noGrp="1"/>
          </p:cNvSpPr>
          <p:nvPr>
            <p:ph idx="1"/>
          </p:nvPr>
        </p:nvSpPr>
        <p:spPr>
          <a:xfrm>
            <a:off x="643003" y="2752726"/>
            <a:ext cx="10939397" cy="3419475"/>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3"/>
          <p:cNvSpPr>
            <a:spLocks noGrp="1"/>
          </p:cNvSpPr>
          <p:nvPr>
            <p:ph type="sldNum" sz="quarter" idx="10"/>
          </p:nvPr>
        </p:nvSpPr>
        <p:spPr/>
        <p:txBody>
          <a:bodyPr/>
          <a:lstStyle>
            <a:lvl1pPr>
              <a:defRPr/>
            </a:lvl1pPr>
          </a:lstStyle>
          <a:p>
            <a:fld id="{0E36E0B5-6C7A-49BE-87B5-27DC98161FB9}" type="slidenum">
              <a:rPr lang="en-US" smtClean="0">
                <a:solidFill>
                  <a:prstClr val="black">
                    <a:tint val="75000"/>
                  </a:prstClr>
                </a:solidFill>
              </a:rPr>
              <a:pPr/>
              <a:t>‹#›</a:t>
            </a:fld>
            <a:endParaRPr lang="en-US">
              <a:solidFill>
                <a:prstClr val="black">
                  <a:tint val="75000"/>
                </a:prstClr>
              </a:solidFill>
            </a:endParaRPr>
          </a:p>
        </p:txBody>
      </p:sp>
      <p:sp>
        <p:nvSpPr>
          <p:cNvPr id="6" name="Content Placeholder 2"/>
          <p:cNvSpPr>
            <a:spLocks noGrp="1"/>
          </p:cNvSpPr>
          <p:nvPr>
            <p:ph idx="11" hasCustomPrompt="1"/>
          </p:nvPr>
        </p:nvSpPr>
        <p:spPr>
          <a:xfrm>
            <a:off x="609600" y="914401"/>
            <a:ext cx="10972800" cy="1676400"/>
          </a:xfrm>
        </p:spPr>
        <p:txBody>
          <a:bodyPr/>
          <a:lstStyle>
            <a:lvl1pPr>
              <a:buNone/>
              <a:defRPr sz="2400" baseline="0">
                <a:solidFill>
                  <a:srgbClr val="4DC5E2"/>
                </a:solidFill>
              </a:defRPr>
            </a:lvl1pPr>
            <a:lvl2pPr>
              <a:defRPr sz="2000"/>
            </a:lvl2pPr>
            <a:lvl3pPr>
              <a:defRPr sz="1800"/>
            </a:lvl3pPr>
            <a:lvl4pPr>
              <a:defRPr sz="1600"/>
            </a:lvl4pPr>
            <a:lvl5pPr>
              <a:defRPr sz="1600"/>
            </a:lvl5pPr>
          </a:lstStyle>
          <a:p>
            <a:pPr lvl="0"/>
            <a:r>
              <a:rPr lang="en-US" dirty="0" smtClean="0">
                <a:solidFill>
                  <a:srgbClr val="4DC5E2"/>
                </a:solidFill>
              </a:rPr>
              <a:t>Type lead in…</a:t>
            </a:r>
            <a:endParaRPr lang="en-US" dirty="0"/>
          </a:p>
        </p:txBody>
      </p:sp>
    </p:spTree>
    <p:extLst>
      <p:ext uri="{BB962C8B-B14F-4D97-AF65-F5344CB8AC3E}">
        <p14:creationId xmlns:p14="http://schemas.microsoft.com/office/powerpoint/2010/main" val="13045724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5088"/>
            <a:ext cx="10972800" cy="696913"/>
          </a:xfrm>
        </p:spPr>
        <p:txBody>
          <a:bodyPr/>
          <a:lstStyle>
            <a:lvl1pPr>
              <a:defRPr sz="2800"/>
            </a:lvl1pPr>
          </a:lstStyle>
          <a:p>
            <a:r>
              <a:rPr lang="en-US" smtClean="0"/>
              <a:t>Click to edit Master title style</a:t>
            </a:r>
            <a:endParaRPr lang="en-US" dirty="0"/>
          </a:p>
        </p:txBody>
      </p:sp>
      <p:sp>
        <p:nvSpPr>
          <p:cNvPr id="3" name="Content Placeholder 2"/>
          <p:cNvSpPr>
            <a:spLocks noGrp="1"/>
          </p:cNvSpPr>
          <p:nvPr>
            <p:ph idx="1"/>
          </p:nvPr>
        </p:nvSpPr>
        <p:spPr>
          <a:xfrm>
            <a:off x="643003" y="2752726"/>
            <a:ext cx="10939397" cy="3419475"/>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3"/>
          <p:cNvSpPr>
            <a:spLocks noGrp="1"/>
          </p:cNvSpPr>
          <p:nvPr>
            <p:ph type="sldNum" sz="quarter" idx="10"/>
          </p:nvPr>
        </p:nvSpPr>
        <p:spPr/>
        <p:txBody>
          <a:bodyPr/>
          <a:lstStyle>
            <a:lvl1pPr>
              <a:defRPr/>
            </a:lvl1pPr>
          </a:lstStyle>
          <a:p>
            <a:fld id="{0E36E0B5-6C7A-49BE-87B5-27DC98161FB9}" type="slidenum">
              <a:rPr lang="en-US" smtClean="0">
                <a:solidFill>
                  <a:srgbClr val="4F81BD">
                    <a:lumMod val="60000"/>
                    <a:lumOff val="40000"/>
                  </a:srgbClr>
                </a:solidFill>
              </a:rPr>
              <a:pPr/>
              <a:t>‹#›</a:t>
            </a:fld>
            <a:endParaRPr lang="en-US">
              <a:solidFill>
                <a:srgbClr val="4F81BD">
                  <a:lumMod val="60000"/>
                  <a:lumOff val="40000"/>
                </a:srgbClr>
              </a:solidFill>
            </a:endParaRPr>
          </a:p>
        </p:txBody>
      </p:sp>
      <p:sp>
        <p:nvSpPr>
          <p:cNvPr id="6" name="Content Placeholder 2"/>
          <p:cNvSpPr>
            <a:spLocks noGrp="1"/>
          </p:cNvSpPr>
          <p:nvPr>
            <p:ph idx="11" hasCustomPrompt="1"/>
          </p:nvPr>
        </p:nvSpPr>
        <p:spPr>
          <a:xfrm>
            <a:off x="609600" y="914401"/>
            <a:ext cx="10972800" cy="1676400"/>
          </a:xfrm>
        </p:spPr>
        <p:txBody>
          <a:bodyPr/>
          <a:lstStyle>
            <a:lvl1pPr>
              <a:buNone/>
              <a:defRPr sz="2400" baseline="0">
                <a:solidFill>
                  <a:srgbClr val="4DC5E2"/>
                </a:solidFill>
              </a:defRPr>
            </a:lvl1pPr>
            <a:lvl2pPr>
              <a:defRPr sz="2000"/>
            </a:lvl2pPr>
            <a:lvl3pPr>
              <a:defRPr sz="1800"/>
            </a:lvl3pPr>
            <a:lvl4pPr>
              <a:defRPr sz="1600"/>
            </a:lvl4pPr>
            <a:lvl5pPr>
              <a:defRPr sz="1600"/>
            </a:lvl5pPr>
          </a:lstStyle>
          <a:p>
            <a:pPr lvl="0"/>
            <a:r>
              <a:rPr lang="en-US" dirty="0" smtClean="0">
                <a:solidFill>
                  <a:srgbClr val="4DC5E2"/>
                </a:solidFill>
              </a:rPr>
              <a:t>Type lead in…</a:t>
            </a:r>
            <a:endParaRPr lang="en-US" dirty="0"/>
          </a:p>
        </p:txBody>
      </p:sp>
    </p:spTree>
    <p:extLst>
      <p:ext uri="{BB962C8B-B14F-4D97-AF65-F5344CB8AC3E}">
        <p14:creationId xmlns:p14="http://schemas.microsoft.com/office/powerpoint/2010/main" val="40193388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1081088"/>
            <a:ext cx="10363200" cy="64135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912284" y="1989138"/>
            <a:ext cx="5080000" cy="20510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5484" y="1989138"/>
            <a:ext cx="5080000" cy="20510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912284" y="4192589"/>
            <a:ext cx="10363200" cy="205263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noChangeArrowheads="1"/>
          </p:cNvSpPr>
          <p:nvPr>
            <p:ph type="sldNum" sz="quarter" idx="10"/>
          </p:nvPr>
        </p:nvSpPr>
        <p:spPr>
          <a:xfrm>
            <a:off x="11379201" y="6384926"/>
            <a:ext cx="452967" cy="244475"/>
          </a:xfrm>
          <a:prstGeom prst="rect">
            <a:avLst/>
          </a:prstGeom>
        </p:spPr>
        <p:txBody>
          <a:bodyPr/>
          <a:lstStyle>
            <a:lvl1pPr>
              <a:defRPr/>
            </a:lvl1pPr>
          </a:lstStyle>
          <a:p>
            <a:pPr>
              <a:defRPr/>
            </a:pPr>
            <a:fld id="{813AA954-FBF8-4584-BCA8-56397C95DB02}" type="slidenum">
              <a:rPr lang="en-US"/>
              <a:pPr>
                <a:defRPr/>
              </a:pPr>
              <a:t>‹#›</a:t>
            </a:fld>
            <a:endParaRPr lang="en-US"/>
          </a:p>
        </p:txBody>
      </p:sp>
    </p:spTree>
    <p:extLst>
      <p:ext uri="{BB962C8B-B14F-4D97-AF65-F5344CB8AC3E}">
        <p14:creationId xmlns:p14="http://schemas.microsoft.com/office/powerpoint/2010/main" val="17803114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70C1DE0-5F7D-412C-B62C-871F4522FDD8}" type="datetimeFigureOut">
              <a:rPr lang="en-US" smtClean="0">
                <a:solidFill>
                  <a:prstClr val="black">
                    <a:tint val="75000"/>
                  </a:prstClr>
                </a:solidFill>
              </a:rPr>
              <a:pPr/>
              <a:t>6/2/2019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5F9E8EB-0DDF-4D7C-A745-6B028D7CD0B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870978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0C1DE0-5F7D-412C-B62C-871F4522FDD8}" type="datetimeFigureOut">
              <a:rPr lang="en-US" smtClean="0">
                <a:solidFill>
                  <a:prstClr val="black">
                    <a:tint val="75000"/>
                  </a:prstClr>
                </a:solidFill>
              </a:rPr>
              <a:pPr/>
              <a:t>6/2/2019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F9E8EB-0DDF-4D7C-A745-6B028D7CD0B1}" type="slidenum">
              <a:rPr lang="en-US" smtClean="0">
                <a:solidFill>
                  <a:prstClr val="black">
                    <a:tint val="75000"/>
                  </a:prstClr>
                </a:solidFill>
              </a:rPr>
              <a:pPr/>
              <a:t>‹#›</a:t>
            </a:fld>
            <a:r>
              <a:rPr lang="en-US">
                <a:solidFill>
                  <a:prstClr val="black">
                    <a:tint val="75000"/>
                  </a:prstClr>
                </a:solidFill>
              </a:rPr>
              <a:t> </a:t>
            </a:r>
            <a:endParaRPr lang="en-US" dirty="0">
              <a:solidFill>
                <a:prstClr val="black">
                  <a:tint val="75000"/>
                </a:prstClr>
              </a:solidFill>
            </a:endParaRPr>
          </a:p>
        </p:txBody>
      </p:sp>
    </p:spTree>
    <p:extLst>
      <p:ext uri="{BB962C8B-B14F-4D97-AF65-F5344CB8AC3E}">
        <p14:creationId xmlns:p14="http://schemas.microsoft.com/office/powerpoint/2010/main" val="2536156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70C1DE0-5F7D-412C-B62C-871F4522FDD8}" type="datetimeFigureOut">
              <a:rPr lang="en-US" smtClean="0">
                <a:solidFill>
                  <a:prstClr val="black">
                    <a:tint val="75000"/>
                  </a:prstClr>
                </a:solidFill>
              </a:rPr>
              <a:pPr/>
              <a:t>6/2/2019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F9E8EB-0DDF-4D7C-A745-6B028D7CD0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82461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70C1DE0-5F7D-412C-B62C-871F4522FDD8}" type="datetimeFigureOut">
              <a:rPr lang="en-US" smtClean="0">
                <a:solidFill>
                  <a:prstClr val="black">
                    <a:tint val="75000"/>
                  </a:prstClr>
                </a:solidFill>
              </a:rPr>
              <a:pPr/>
              <a:t>6/2/2019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F9E8EB-0DDF-4D7C-A745-6B028D7CD0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18088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70C1DE0-5F7D-412C-B62C-871F4522FDD8}" type="datetimeFigureOut">
              <a:rPr lang="en-US" smtClean="0">
                <a:solidFill>
                  <a:prstClr val="black">
                    <a:tint val="75000"/>
                  </a:prstClr>
                </a:solidFill>
              </a:rPr>
              <a:pPr/>
              <a:t>6/2/2019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5F9E8EB-0DDF-4D7C-A745-6B028D7CD0B1}" type="slidenum">
              <a:rPr lang="en-US" smtClean="0">
                <a:solidFill>
                  <a:prstClr val="black">
                    <a:tint val="75000"/>
                  </a:prstClr>
                </a:solidFill>
              </a:rPr>
              <a:pPr/>
              <a:t>‹#›</a:t>
            </a:fld>
            <a:r>
              <a:rPr lang="en-US">
                <a:solidFill>
                  <a:prstClr val="black">
                    <a:tint val="75000"/>
                  </a:prstClr>
                </a:solidFill>
              </a:rPr>
              <a:t> </a:t>
            </a:r>
            <a:endParaRPr lang="en-US" dirty="0">
              <a:solidFill>
                <a:prstClr val="black">
                  <a:tint val="75000"/>
                </a:prstClr>
              </a:solidFill>
            </a:endParaRPr>
          </a:p>
        </p:txBody>
      </p:sp>
    </p:spTree>
    <p:extLst>
      <p:ext uri="{BB962C8B-B14F-4D97-AF65-F5344CB8AC3E}">
        <p14:creationId xmlns:p14="http://schemas.microsoft.com/office/powerpoint/2010/main" val="41207750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70C1DE0-5F7D-412C-B62C-871F4522FDD8}" type="datetimeFigureOut">
              <a:rPr lang="en-US" smtClean="0">
                <a:solidFill>
                  <a:prstClr val="black">
                    <a:tint val="75000"/>
                  </a:prstClr>
                </a:solidFill>
              </a:rPr>
              <a:pPr/>
              <a:t>6/2/2019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5F9E8EB-0DDF-4D7C-A745-6B028D7CD0B1}" type="slidenum">
              <a:rPr lang="en-US" smtClean="0">
                <a:solidFill>
                  <a:prstClr val="black">
                    <a:tint val="75000"/>
                  </a:prstClr>
                </a:solidFill>
              </a:rPr>
              <a:pPr/>
              <a:t>‹#›</a:t>
            </a:fld>
            <a:r>
              <a:rPr lang="en-US">
                <a:solidFill>
                  <a:prstClr val="black">
                    <a:tint val="75000"/>
                  </a:prstClr>
                </a:solidFill>
              </a:rPr>
              <a:t> </a:t>
            </a:r>
            <a:endParaRPr lang="en-US" dirty="0">
              <a:solidFill>
                <a:prstClr val="black">
                  <a:tint val="75000"/>
                </a:prstClr>
              </a:solidFill>
            </a:endParaRPr>
          </a:p>
        </p:txBody>
      </p:sp>
    </p:spTree>
    <p:extLst>
      <p:ext uri="{BB962C8B-B14F-4D97-AF65-F5344CB8AC3E}">
        <p14:creationId xmlns:p14="http://schemas.microsoft.com/office/powerpoint/2010/main" val="3893021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7" y="1080131"/>
            <a:ext cx="10645143" cy="601032"/>
          </a:xfrm>
          <a:prstGeom prst="rect">
            <a:avLst/>
          </a:prstGeom>
        </p:spPr>
        <p:txBody>
          <a:bodyPr/>
          <a:lstStyle/>
          <a:p>
            <a:r>
              <a:rPr lang="en-US" dirty="0" smtClean="0"/>
              <a:t>Click to edit Master title style</a:t>
            </a:r>
            <a:endParaRPr lang="en-US" dirty="0"/>
          </a:p>
        </p:txBody>
      </p:sp>
      <p:sp>
        <p:nvSpPr>
          <p:cNvPr id="6" name="Content Placeholder 5"/>
          <p:cNvSpPr>
            <a:spLocks noGrp="1"/>
          </p:cNvSpPr>
          <p:nvPr>
            <p:ph sz="quarter" idx="4"/>
          </p:nvPr>
        </p:nvSpPr>
        <p:spPr>
          <a:xfrm>
            <a:off x="6263640" y="1889125"/>
            <a:ext cx="5221291" cy="4300538"/>
          </a:xfrm>
          <a:prstGeom prst="rect">
            <a:avLst/>
          </a:prstGeom>
        </p:spPr>
        <p:txBody>
          <a:bodyPr>
            <a:normAutofit/>
          </a:bodyPr>
          <a:lstStyle>
            <a:lvl1pPr marL="0" indent="0">
              <a:buNone/>
              <a:defRPr sz="1800"/>
            </a:lvl1pPr>
          </a:lstStyle>
          <a:p>
            <a:pPr lvl="0"/>
            <a:r>
              <a:rPr lang="en-US" dirty="0" smtClean="0"/>
              <a:t>Click to edit Master text styles</a:t>
            </a:r>
          </a:p>
        </p:txBody>
      </p:sp>
      <p:sp>
        <p:nvSpPr>
          <p:cNvPr id="8" name="Footer Placeholder 7"/>
          <p:cNvSpPr>
            <a:spLocks noGrp="1"/>
          </p:cNvSpPr>
          <p:nvPr>
            <p:ph type="ftr" sz="quarter" idx="11"/>
          </p:nvPr>
        </p:nvSpPr>
        <p:spPr>
          <a:xfrm>
            <a:off x="838200" y="6356355"/>
            <a:ext cx="2484120" cy="365125"/>
          </a:xfrm>
          <a:prstGeom prst="rect">
            <a:avLst/>
          </a:prstGeom>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5F9E8EB-0DDF-4D7C-A745-6B028D7CD0B1}" type="slidenum">
              <a:rPr lang="en-US" smtClean="0">
                <a:solidFill>
                  <a:prstClr val="black">
                    <a:tint val="75000"/>
                  </a:prstClr>
                </a:solidFill>
              </a:rPr>
              <a:pPr/>
              <a:t>‹#›</a:t>
            </a:fld>
            <a:endParaRPr lang="en-US">
              <a:solidFill>
                <a:prstClr val="black">
                  <a:tint val="75000"/>
                </a:prstClr>
              </a:solidFill>
            </a:endParaRPr>
          </a:p>
        </p:txBody>
      </p:sp>
      <p:sp>
        <p:nvSpPr>
          <p:cNvPr id="11" name="Picture Placeholder 10"/>
          <p:cNvSpPr>
            <a:spLocks noGrp="1"/>
          </p:cNvSpPr>
          <p:nvPr>
            <p:ph type="pic" sz="quarter" idx="13"/>
          </p:nvPr>
        </p:nvSpPr>
        <p:spPr>
          <a:xfrm>
            <a:off x="838200" y="1889125"/>
            <a:ext cx="5082540" cy="4300538"/>
          </a:xfrm>
          <a:prstGeom prst="rect">
            <a:avLst/>
          </a:prstGeom>
        </p:spPr>
        <p:txBody>
          <a:bodyPr/>
          <a:lstStyle/>
          <a:p>
            <a:endParaRPr lang="en-US"/>
          </a:p>
        </p:txBody>
      </p:sp>
    </p:spTree>
    <p:extLst>
      <p:ext uri="{BB962C8B-B14F-4D97-AF65-F5344CB8AC3E}">
        <p14:creationId xmlns:p14="http://schemas.microsoft.com/office/powerpoint/2010/main" val="22718249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0C1DE0-5F7D-412C-B62C-871F4522FDD8}" type="datetimeFigureOut">
              <a:rPr lang="en-US" smtClean="0">
                <a:solidFill>
                  <a:prstClr val="black">
                    <a:tint val="75000"/>
                  </a:prstClr>
                </a:solidFill>
              </a:rPr>
              <a:pPr/>
              <a:t>6/2/2019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5F9E8EB-0DDF-4D7C-A745-6B028D7CD0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13156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70C1DE0-5F7D-412C-B62C-871F4522FDD8}" type="datetimeFigureOut">
              <a:rPr lang="en-US" smtClean="0">
                <a:solidFill>
                  <a:prstClr val="black">
                    <a:tint val="75000"/>
                  </a:prstClr>
                </a:solidFill>
              </a:rPr>
              <a:pPr/>
              <a:t>6/2/2019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F9E8EB-0DDF-4D7C-A745-6B028D7CD0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97443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70C1DE0-5F7D-412C-B62C-871F4522FDD8}" type="datetimeFigureOut">
              <a:rPr lang="en-US" smtClean="0">
                <a:solidFill>
                  <a:prstClr val="black">
                    <a:tint val="75000"/>
                  </a:prstClr>
                </a:solidFill>
              </a:rPr>
              <a:pPr/>
              <a:t>6/2/2019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F9E8EB-0DDF-4D7C-A745-6B028D7CD0B1}" type="slidenum">
              <a:rPr lang="en-US" smtClean="0">
                <a:solidFill>
                  <a:prstClr val="black">
                    <a:tint val="75000"/>
                  </a:prstClr>
                </a:solidFill>
              </a:rPr>
              <a:pPr/>
              <a:t>‹#›</a:t>
            </a:fld>
            <a:r>
              <a:rPr lang="en-US">
                <a:solidFill>
                  <a:prstClr val="black">
                    <a:tint val="75000"/>
                  </a:prstClr>
                </a:solidFill>
              </a:rPr>
              <a:t> </a:t>
            </a:r>
            <a:endParaRPr lang="en-US" dirty="0">
              <a:solidFill>
                <a:prstClr val="black">
                  <a:tint val="75000"/>
                </a:prstClr>
              </a:solidFill>
            </a:endParaRPr>
          </a:p>
        </p:txBody>
      </p:sp>
    </p:spTree>
    <p:extLst>
      <p:ext uri="{BB962C8B-B14F-4D97-AF65-F5344CB8AC3E}">
        <p14:creationId xmlns:p14="http://schemas.microsoft.com/office/powerpoint/2010/main" val="29501340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0C1DE0-5F7D-412C-B62C-871F4522FDD8}" type="datetimeFigureOut">
              <a:rPr lang="en-US" smtClean="0">
                <a:solidFill>
                  <a:prstClr val="black">
                    <a:tint val="75000"/>
                  </a:prstClr>
                </a:solidFill>
              </a:rPr>
              <a:pPr/>
              <a:t>6/2/2019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F9E8EB-0DDF-4D7C-A745-6B028D7CD0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72338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0C1DE0-5F7D-412C-B62C-871F4522FDD8}" type="datetimeFigureOut">
              <a:rPr lang="en-US" smtClean="0">
                <a:solidFill>
                  <a:prstClr val="black">
                    <a:tint val="75000"/>
                  </a:prstClr>
                </a:solidFill>
              </a:rPr>
              <a:pPr/>
              <a:t>6/2/2019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F9E8EB-0DDF-4D7C-A745-6B028D7CD0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21496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7" y="1080131"/>
            <a:ext cx="10645143" cy="601032"/>
          </a:xfrm>
        </p:spPr>
        <p:txBody>
          <a:bodyPr/>
          <a:lstStyle/>
          <a:p>
            <a:r>
              <a:rPr lang="en-US" dirty="0"/>
              <a:t>Click to edit Master title style</a:t>
            </a:r>
          </a:p>
        </p:txBody>
      </p:sp>
      <p:sp>
        <p:nvSpPr>
          <p:cNvPr id="6" name="Content Placeholder 5"/>
          <p:cNvSpPr>
            <a:spLocks noGrp="1"/>
          </p:cNvSpPr>
          <p:nvPr>
            <p:ph sz="quarter" idx="4"/>
          </p:nvPr>
        </p:nvSpPr>
        <p:spPr>
          <a:xfrm>
            <a:off x="6263640" y="1889125"/>
            <a:ext cx="5221291" cy="4300538"/>
          </a:xfrm>
        </p:spPr>
        <p:txBody>
          <a:bodyPr>
            <a:normAutofit/>
          </a:bodyPr>
          <a:lstStyle>
            <a:lvl1pPr marL="0" indent="0">
              <a:buNone/>
              <a:defRPr sz="1800"/>
            </a:lvl1pPr>
          </a:lstStyle>
          <a:p>
            <a:pPr lvl="0"/>
            <a:r>
              <a:rPr lang="en-US" dirty="0"/>
              <a:t>Click to edit Master text styles</a:t>
            </a:r>
          </a:p>
        </p:txBody>
      </p:sp>
      <p:sp>
        <p:nvSpPr>
          <p:cNvPr id="8" name="Footer Placeholder 7"/>
          <p:cNvSpPr>
            <a:spLocks noGrp="1"/>
          </p:cNvSpPr>
          <p:nvPr>
            <p:ph type="ftr" sz="quarter" idx="11"/>
          </p:nvPr>
        </p:nvSpPr>
        <p:spPr>
          <a:xfrm>
            <a:off x="838200" y="6356355"/>
            <a:ext cx="2484120" cy="365125"/>
          </a:xfrm>
          <a:prstGeom prst="rect">
            <a:avLst/>
          </a:prstGeom>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5F9E8EB-0DDF-4D7C-A745-6B028D7CD0B1}" type="slidenum">
              <a:rPr lang="en-US" smtClean="0">
                <a:solidFill>
                  <a:prstClr val="black">
                    <a:tint val="75000"/>
                  </a:prstClr>
                </a:solidFill>
              </a:rPr>
              <a:pPr/>
              <a:t>‹#›</a:t>
            </a:fld>
            <a:endParaRPr lang="en-US">
              <a:solidFill>
                <a:prstClr val="black">
                  <a:tint val="75000"/>
                </a:prstClr>
              </a:solidFill>
            </a:endParaRPr>
          </a:p>
        </p:txBody>
      </p:sp>
      <p:sp>
        <p:nvSpPr>
          <p:cNvPr id="11" name="Picture Placeholder 10"/>
          <p:cNvSpPr>
            <a:spLocks noGrp="1"/>
          </p:cNvSpPr>
          <p:nvPr>
            <p:ph type="pic" sz="quarter" idx="13"/>
          </p:nvPr>
        </p:nvSpPr>
        <p:spPr>
          <a:xfrm>
            <a:off x="838200" y="1889125"/>
            <a:ext cx="5082540" cy="4300538"/>
          </a:xfrm>
        </p:spPr>
        <p:txBody>
          <a:bodyPr/>
          <a:lstStyle/>
          <a:p>
            <a:endParaRPr lang="en-US"/>
          </a:p>
        </p:txBody>
      </p:sp>
    </p:spTree>
    <p:extLst>
      <p:ext uri="{BB962C8B-B14F-4D97-AF65-F5344CB8AC3E}">
        <p14:creationId xmlns:p14="http://schemas.microsoft.com/office/powerpoint/2010/main" val="32996456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937265"/>
            <a:ext cx="8884920" cy="807721"/>
          </a:xfrm>
        </p:spPr>
        <p:txBody>
          <a:bodyPr/>
          <a:lstStyle/>
          <a:p>
            <a:r>
              <a:rPr lang="en-US"/>
              <a:t>Click to edit Master title style</a:t>
            </a:r>
          </a:p>
        </p:txBody>
      </p:sp>
      <p:sp>
        <p:nvSpPr>
          <p:cNvPr id="4" name="Footer Placeholder 3"/>
          <p:cNvSpPr>
            <a:spLocks noGrp="1"/>
          </p:cNvSpPr>
          <p:nvPr>
            <p:ph type="ftr" sz="quarter" idx="11"/>
          </p:nvPr>
        </p:nvSpPr>
        <p:spPr>
          <a:xfrm>
            <a:off x="838200" y="6356355"/>
            <a:ext cx="2484120" cy="365125"/>
          </a:xfrm>
          <a:prstGeom prst="rect">
            <a:avLst/>
          </a:prstGeom>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0" y="6364615"/>
            <a:ext cx="711200" cy="365125"/>
          </a:xfrm>
        </p:spPr>
        <p:txBody>
          <a:bodyPr/>
          <a:lstStyle/>
          <a:p>
            <a:fld id="{05F9E8EB-0DDF-4D7C-A745-6B028D7CD0B1}" type="slidenum">
              <a:rPr lang="en-US" smtClean="0">
                <a:solidFill>
                  <a:prstClr val="black">
                    <a:tint val="75000"/>
                  </a:prstClr>
                </a:solidFill>
              </a:rPr>
              <a:pPr/>
              <a:t>‹#›</a:t>
            </a:fld>
            <a:endParaRPr lang="en-US">
              <a:solidFill>
                <a:prstClr val="black">
                  <a:tint val="75000"/>
                </a:prstClr>
              </a:solidFill>
            </a:endParaRPr>
          </a:p>
        </p:txBody>
      </p:sp>
      <p:sp>
        <p:nvSpPr>
          <p:cNvPr id="6" name="Text Placeholder 9"/>
          <p:cNvSpPr>
            <a:spLocks noGrp="1"/>
          </p:cNvSpPr>
          <p:nvPr>
            <p:ph type="body" sz="quarter" idx="14"/>
          </p:nvPr>
        </p:nvSpPr>
        <p:spPr>
          <a:xfrm>
            <a:off x="838200" y="2155824"/>
            <a:ext cx="8884920" cy="3917315"/>
          </a:xfrm>
        </p:spPr>
        <p:txBody>
          <a:bodyPr>
            <a:normAutofit/>
          </a:bodyPr>
          <a:lstStyle>
            <a:lvl1pPr marL="0" indent="0" algn="l" rtl="0">
              <a:buFontTx/>
              <a:buNone/>
              <a:defRPr sz="1800" baseline="0"/>
            </a:lvl1pPr>
            <a:lvl2pPr marL="457177" indent="0" algn="l" rtl="0">
              <a:buFontTx/>
              <a:buNone/>
              <a:defRPr sz="2400"/>
            </a:lvl2pPr>
            <a:lvl3pPr marL="914353" indent="0" algn="l" rtl="0">
              <a:buFontTx/>
              <a:buNone/>
              <a:defRPr sz="2400"/>
            </a:lvl3pPr>
            <a:lvl4pPr marL="1371531" indent="0" algn="l" rtl="0">
              <a:buFontTx/>
              <a:buNone/>
              <a:defRPr sz="2400"/>
            </a:lvl4pPr>
            <a:lvl5pPr marL="1828709" indent="0" algn="l" rtl="0">
              <a:buFontTx/>
              <a:buNone/>
              <a:defRPr sz="2400"/>
            </a:lvl5pPr>
          </a:lstStyle>
          <a:p>
            <a:pPr lvl="0"/>
            <a:r>
              <a:rPr lang="en-US" dirty="0"/>
              <a:t>Click to edit Master text styles</a:t>
            </a:r>
          </a:p>
        </p:txBody>
      </p:sp>
    </p:spTree>
    <p:extLst>
      <p:ext uri="{BB962C8B-B14F-4D97-AF65-F5344CB8AC3E}">
        <p14:creationId xmlns:p14="http://schemas.microsoft.com/office/powerpoint/2010/main" val="20747727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E3C130A0-C33A-4914-AA69-2A7D5A606188}" type="datetimeFigureOut">
              <a:rPr lang="en-US" smtClean="0">
                <a:solidFill>
                  <a:prstClr val="black">
                    <a:tint val="75000"/>
                  </a:prstClr>
                </a:solidFill>
              </a:rPr>
              <a:pPr>
                <a:defRPr/>
              </a:pPr>
              <a:t>6/2/2019</a:t>
            </a:fld>
            <a:endParaRPr lang="en-US">
              <a:solidFill>
                <a:prstClr val="black">
                  <a:tint val="75000"/>
                </a:prstClr>
              </a:solidFill>
            </a:endParaRPr>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17575" r="20492"/>
          <a:stretch/>
        </p:blipFill>
        <p:spPr>
          <a:xfrm>
            <a:off x="10800389" y="20785"/>
            <a:ext cx="1256145" cy="977900"/>
          </a:xfrm>
          <a:prstGeom prst="rect">
            <a:avLst/>
          </a:prstGeom>
          <a:noFill/>
          <a:ln>
            <a:noFill/>
          </a:ln>
        </p:spPr>
      </p:pic>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C021B37-211E-43F9-B572-875673115ECD}" type="slidenum">
              <a:rPr lang="en-US" smtClean="0">
                <a:solidFill>
                  <a:prstClr val="black">
                    <a:tint val="75000"/>
                  </a:prstClr>
                </a:solidFill>
              </a:rPr>
              <a:pPr>
                <a:defRPr/>
              </a:pPr>
              <a:t>‹#›</a:t>
            </a:fld>
            <a:endParaRPr lang="en-US">
              <a:solidFill>
                <a:prstClr val="black">
                  <a:tint val="75000"/>
                </a:prstClr>
              </a:solidFill>
            </a:endParaRPr>
          </a:p>
        </p:txBody>
      </p:sp>
      <p:cxnSp>
        <p:nvCxnSpPr>
          <p:cNvPr id="8" name="Straight Connector 7"/>
          <p:cNvCxnSpPr/>
          <p:nvPr userDrawn="1"/>
        </p:nvCxnSpPr>
        <p:spPr>
          <a:xfrm flipV="1">
            <a:off x="110067" y="1036138"/>
            <a:ext cx="12056533" cy="46181"/>
          </a:xfrm>
          <a:prstGeom prst="line">
            <a:avLst/>
          </a:prstGeom>
          <a:ln cap="sq">
            <a:solidFill>
              <a:schemeClr val="accent3">
                <a:alpha val="9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flipV="1">
            <a:off x="43104" y="6257651"/>
            <a:ext cx="12056533" cy="46181"/>
          </a:xfrm>
          <a:prstGeom prst="line">
            <a:avLst/>
          </a:prstGeom>
          <a:ln cap="sq">
            <a:solidFill>
              <a:schemeClr val="accent3">
                <a:alpha val="95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60302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6_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4872420" y="6220143"/>
            <a:ext cx="2844800" cy="365125"/>
          </a:xfrm>
        </p:spPr>
        <p:txBody>
          <a:bodyPr/>
          <a:lstStyle/>
          <a:p>
            <a:fld id="{7C3404DC-88EC-4CBE-BB7A-129CEF4CFB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86383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0_Blank">
    <p:spTree>
      <p:nvGrpSpPr>
        <p:cNvPr id="1" name=""/>
        <p:cNvGrpSpPr/>
        <p:nvPr/>
      </p:nvGrpSpPr>
      <p:grpSpPr>
        <a:xfrm>
          <a:off x="0" y="0"/>
          <a:ext cx="0" cy="0"/>
          <a:chOff x="0" y="0"/>
          <a:chExt cx="0" cy="0"/>
        </a:xfrm>
      </p:grpSpPr>
      <p:sp>
        <p:nvSpPr>
          <p:cNvPr id="7" name="TextBox 6"/>
          <p:cNvSpPr txBox="1"/>
          <p:nvPr userDrawn="1"/>
        </p:nvSpPr>
        <p:spPr>
          <a:xfrm>
            <a:off x="11712624" y="6460575"/>
            <a:ext cx="335360" cy="372656"/>
          </a:xfrm>
          <a:prstGeom prst="rect">
            <a:avLst/>
          </a:prstGeom>
          <a:noFill/>
        </p:spPr>
        <p:txBody>
          <a:bodyPr wrap="square" lIns="0" tIns="0" rIns="0" bIns="0" rtlCol="0" anchor="ctr" anchorCtr="1">
            <a:noAutofit/>
          </a:bodyPr>
          <a:lstStyle/>
          <a:p>
            <a:fld id="{87513532-305C-3548-881D-1A2506E83218}" type="slidenum">
              <a:rPr lang="en-US" sz="1000" smtClean="0">
                <a:solidFill>
                  <a:prstClr val="black">
                    <a:lumMod val="75000"/>
                    <a:lumOff val="25000"/>
                  </a:prstClr>
                </a:solidFill>
                <a:latin typeface="Calibri" panose="020F0502020204030204"/>
              </a:rPr>
              <a:pPr/>
              <a:t>‹#›</a:t>
            </a:fld>
            <a:endParaRPr lang="en-US" sz="1000" dirty="0">
              <a:solidFill>
                <a:prstClr val="black">
                  <a:lumMod val="75000"/>
                  <a:lumOff val="25000"/>
                </a:prstClr>
              </a:solidFill>
              <a:latin typeface="Calibri" panose="020F0502020204030204"/>
            </a:endParaRPr>
          </a:p>
        </p:txBody>
      </p:sp>
      <p:sp>
        <p:nvSpPr>
          <p:cNvPr id="9" name="Title 1"/>
          <p:cNvSpPr>
            <a:spLocks noGrp="1"/>
          </p:cNvSpPr>
          <p:nvPr>
            <p:ph type="title"/>
          </p:nvPr>
        </p:nvSpPr>
        <p:spPr>
          <a:xfrm>
            <a:off x="838200" y="365125"/>
            <a:ext cx="10515600" cy="615603"/>
          </a:xfrm>
          <a:prstGeom prst="rect">
            <a:avLst/>
          </a:prstGeom>
        </p:spPr>
        <p:txBody>
          <a:bodyPr/>
          <a:lstStyle>
            <a:lvl1pPr>
              <a:defRPr sz="2800" b="0"/>
            </a:lvl1pPr>
          </a:lstStyle>
          <a:p>
            <a:r>
              <a:rPr lang="en-US"/>
              <a:t>Click to edit Master title style</a:t>
            </a:r>
          </a:p>
        </p:txBody>
      </p:sp>
      <p:sp>
        <p:nvSpPr>
          <p:cNvPr id="10" name="Content Placeholder 2"/>
          <p:cNvSpPr>
            <a:spLocks noGrp="1"/>
          </p:cNvSpPr>
          <p:nvPr>
            <p:ph idx="1"/>
          </p:nvPr>
        </p:nvSpPr>
        <p:spPr>
          <a:xfrm>
            <a:off x="838200" y="1196752"/>
            <a:ext cx="10515600" cy="4351338"/>
          </a:xfrm>
          <a:prstGeom prst="rect">
            <a:avLst/>
          </a:prstGeom>
        </p:spPr>
        <p:txBody>
          <a:bodyPr/>
          <a:lstStyle>
            <a:lvl1pPr>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4"/>
          <p:cNvSpPr>
            <a:spLocks noGrp="1"/>
          </p:cNvSpPr>
          <p:nvPr>
            <p:ph type="ftr" sz="quarter" idx="11"/>
          </p:nvPr>
        </p:nvSpPr>
        <p:spPr>
          <a:xfrm>
            <a:off x="1428404" y="6302781"/>
            <a:ext cx="2484120" cy="365125"/>
          </a:xfrm>
          <a:prstGeom prst="rect">
            <a:avLst/>
          </a:prstGeom>
        </p:spPr>
        <p:txBody>
          <a:bodyPr/>
          <a:lstStyle/>
          <a:p>
            <a:endParaRPr lang="en-US">
              <a:solidFill>
                <a:prstClr val="black">
                  <a:tint val="75000"/>
                </a:prstClr>
              </a:solidFill>
            </a:endParaRPr>
          </a:p>
        </p:txBody>
      </p:sp>
      <p:sp>
        <p:nvSpPr>
          <p:cNvPr id="11" name="Slide Number Placeholder 5"/>
          <p:cNvSpPr>
            <a:spLocks noGrp="1"/>
          </p:cNvSpPr>
          <p:nvPr>
            <p:ph type="sldNum" sz="quarter" idx="12"/>
          </p:nvPr>
        </p:nvSpPr>
        <p:spPr>
          <a:xfrm>
            <a:off x="590204" y="6302781"/>
            <a:ext cx="711200" cy="365125"/>
          </a:xfrm>
        </p:spPr>
        <p:txBody>
          <a:bodyPr/>
          <a:lstStyle/>
          <a:p>
            <a:fld id="{05F9E8EB-0DDF-4D7C-A745-6B028D7CD0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027456"/>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937265"/>
            <a:ext cx="8884920" cy="807721"/>
          </a:xfrm>
          <a:prstGeom prst="rect">
            <a:avLst/>
          </a:prstGeom>
        </p:spPr>
        <p:txBody>
          <a:bodyPr/>
          <a:lstStyle/>
          <a:p>
            <a:r>
              <a:rPr lang="en-US" smtClean="0"/>
              <a:t>Click to edit Master title style</a:t>
            </a:r>
            <a:endParaRPr lang="en-US"/>
          </a:p>
        </p:txBody>
      </p:sp>
      <p:sp>
        <p:nvSpPr>
          <p:cNvPr id="4" name="Footer Placeholder 3"/>
          <p:cNvSpPr>
            <a:spLocks noGrp="1"/>
          </p:cNvSpPr>
          <p:nvPr>
            <p:ph type="ftr" sz="quarter" idx="11"/>
          </p:nvPr>
        </p:nvSpPr>
        <p:spPr>
          <a:xfrm>
            <a:off x="838200" y="6356355"/>
            <a:ext cx="2484120" cy="365125"/>
          </a:xfrm>
          <a:prstGeom prst="rect">
            <a:avLst/>
          </a:prstGeom>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0" y="6364615"/>
            <a:ext cx="711200" cy="365125"/>
          </a:xfrm>
        </p:spPr>
        <p:txBody>
          <a:bodyPr/>
          <a:lstStyle/>
          <a:p>
            <a:fld id="{05F9E8EB-0DDF-4D7C-A745-6B028D7CD0B1}" type="slidenum">
              <a:rPr lang="en-US" smtClean="0">
                <a:solidFill>
                  <a:prstClr val="black">
                    <a:tint val="75000"/>
                  </a:prstClr>
                </a:solidFill>
              </a:rPr>
              <a:pPr/>
              <a:t>‹#›</a:t>
            </a:fld>
            <a:endParaRPr lang="en-US">
              <a:solidFill>
                <a:prstClr val="black">
                  <a:tint val="75000"/>
                </a:prstClr>
              </a:solidFill>
            </a:endParaRPr>
          </a:p>
        </p:txBody>
      </p:sp>
      <p:sp>
        <p:nvSpPr>
          <p:cNvPr id="6" name="Text Placeholder 9"/>
          <p:cNvSpPr>
            <a:spLocks noGrp="1"/>
          </p:cNvSpPr>
          <p:nvPr>
            <p:ph type="body" sz="quarter" idx="14"/>
          </p:nvPr>
        </p:nvSpPr>
        <p:spPr>
          <a:xfrm>
            <a:off x="838200" y="2155824"/>
            <a:ext cx="8884920" cy="3917315"/>
          </a:xfrm>
          <a:prstGeom prst="rect">
            <a:avLst/>
          </a:prstGeom>
        </p:spPr>
        <p:txBody>
          <a:bodyPr>
            <a:normAutofit/>
          </a:bodyPr>
          <a:lstStyle>
            <a:lvl1pPr marL="0" indent="0" algn="l" rtl="0">
              <a:buFontTx/>
              <a:buNone/>
              <a:defRPr sz="1800" baseline="0"/>
            </a:lvl1pPr>
            <a:lvl2pPr marL="457177" indent="0" algn="l" rtl="0">
              <a:buFontTx/>
              <a:buNone/>
              <a:defRPr sz="2400"/>
            </a:lvl2pPr>
            <a:lvl3pPr marL="914353" indent="0" algn="l" rtl="0">
              <a:buFontTx/>
              <a:buNone/>
              <a:defRPr sz="2400"/>
            </a:lvl3pPr>
            <a:lvl4pPr marL="1371531" indent="0" algn="l" rtl="0">
              <a:buFontTx/>
              <a:buNone/>
              <a:defRPr sz="2400"/>
            </a:lvl4pPr>
            <a:lvl5pPr marL="1828709" indent="0" algn="l" rtl="0">
              <a:buFontTx/>
              <a:buNone/>
              <a:defRPr sz="2400"/>
            </a:lvl5pPr>
          </a:lstStyle>
          <a:p>
            <a:pPr lvl="0"/>
            <a:r>
              <a:rPr lang="en-US" dirty="0" smtClean="0"/>
              <a:t>Click to edit Master text styles</a:t>
            </a:r>
            <a:endParaRPr lang="en-US" dirty="0"/>
          </a:p>
        </p:txBody>
      </p:sp>
    </p:spTree>
    <p:extLst>
      <p:ext uri="{BB962C8B-B14F-4D97-AF65-F5344CB8AC3E}">
        <p14:creationId xmlns:p14="http://schemas.microsoft.com/office/powerpoint/2010/main" val="20915206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Titel og indholdsobjekt">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609600" y="2327276"/>
            <a:ext cx="10972800" cy="3827463"/>
          </a:xfrm>
          <a:prstGeom prst="rect">
            <a:avLst/>
          </a:prstGeom>
        </p:spPr>
        <p:txBody>
          <a:bodyPr/>
          <a:lstStyle>
            <a:lvl1pPr>
              <a:defRPr>
                <a:solidFill>
                  <a:srgbClr val="000000"/>
                </a:solidFill>
                <a:latin typeface="Arial" pitchFamily="34" charset="0"/>
              </a:defRPr>
            </a:lvl1pPr>
            <a:lvl2pPr>
              <a:defRPr>
                <a:solidFill>
                  <a:srgbClr val="000000"/>
                </a:solidFill>
                <a:latin typeface="Arial" pitchFamily="34" charset="0"/>
              </a:defRPr>
            </a:lvl2pPr>
            <a:lvl3pPr>
              <a:defRPr>
                <a:solidFill>
                  <a:srgbClr val="000000"/>
                </a:solidFill>
                <a:latin typeface="Arial" pitchFamily="34" charset="0"/>
              </a:defRPr>
            </a:lvl3pPr>
            <a:lvl4pPr>
              <a:defRPr>
                <a:solidFill>
                  <a:srgbClr val="000000"/>
                </a:solidFill>
                <a:latin typeface="Arial" pitchFamily="34" charset="0"/>
              </a:defRPr>
            </a:lvl4pPr>
            <a:lvl5pPr>
              <a:defRPr>
                <a:solidFill>
                  <a:srgbClr val="000000"/>
                </a:solidFill>
                <a:latin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1" name="Pladsholder til tekst 2"/>
          <p:cNvSpPr>
            <a:spLocks noGrp="1"/>
          </p:cNvSpPr>
          <p:nvPr>
            <p:ph type="body" idx="13"/>
          </p:nvPr>
        </p:nvSpPr>
        <p:spPr>
          <a:xfrm>
            <a:off x="237067" y="1447801"/>
            <a:ext cx="8652933" cy="358774"/>
          </a:xfrm>
          <a:prstGeom prst="rect">
            <a:avLst/>
          </a:prstGeom>
        </p:spPr>
        <p:txBody>
          <a:bodyPr anchor="b"/>
          <a:lstStyle>
            <a:lvl1pPr marL="0" indent="0">
              <a:buNone/>
              <a:defRPr sz="2400" b="1">
                <a:latin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Pladsholder til dato 3"/>
          <p:cNvSpPr>
            <a:spLocks noGrp="1"/>
          </p:cNvSpPr>
          <p:nvPr userDrawn="1">
            <p:ph type="dt" sz="half" idx="14"/>
          </p:nvPr>
        </p:nvSpPr>
        <p:spPr>
          <a:xfrm>
            <a:off x="609600" y="6356351"/>
            <a:ext cx="2844800" cy="365125"/>
          </a:xfrm>
          <a:prstGeom prst="rect">
            <a:avLst/>
          </a:prstGeom>
        </p:spPr>
        <p:txBody>
          <a:bodyPr wrap="square" numCol="1" anchor="t" anchorCtr="0" compatLnSpc="1">
            <a:prstTxWarp prst="textNoShape">
              <a:avLst/>
            </a:prstTxWarp>
          </a:bodyPr>
          <a:lstStyle>
            <a:lvl1pPr>
              <a:defRPr>
                <a:solidFill>
                  <a:srgbClr val="000000"/>
                </a:solidFill>
                <a:latin typeface="Arial" pitchFamily="34" charset="0"/>
                <a:ea typeface="ＭＳ Ｐゴシック" pitchFamily="-97" charset="-128"/>
              </a:defRPr>
            </a:lvl1pPr>
          </a:lstStyle>
          <a:p>
            <a:pPr>
              <a:defRPr/>
            </a:pPr>
            <a:r>
              <a:rPr lang="da-DK"/>
              <a:t>Your footnote</a:t>
            </a:r>
          </a:p>
        </p:txBody>
      </p:sp>
      <p:sp>
        <p:nvSpPr>
          <p:cNvPr id="5" name="Pladsholder til diasnummer 5"/>
          <p:cNvSpPr>
            <a:spLocks noGrp="1"/>
          </p:cNvSpPr>
          <p:nvPr userDrawn="1">
            <p:ph type="sldNum" sz="quarter" idx="15"/>
          </p:nvPr>
        </p:nvSpPr>
        <p:spPr/>
        <p:txBody>
          <a:bodyPr anchor="t"/>
          <a:lstStyle>
            <a:lvl1pPr>
              <a:defRPr>
                <a:solidFill>
                  <a:srgbClr val="000000"/>
                </a:solidFill>
                <a:latin typeface="Arial" pitchFamily="34" charset="0"/>
                <a:ea typeface="ＭＳ Ｐゴシック" pitchFamily="-97" charset="-128"/>
              </a:defRPr>
            </a:lvl1pPr>
          </a:lstStyle>
          <a:p>
            <a:pPr>
              <a:defRPr/>
            </a:pPr>
            <a:r>
              <a:rPr lang="da-DK"/>
              <a:t>Your Logo</a:t>
            </a:r>
          </a:p>
        </p:txBody>
      </p:sp>
    </p:spTree>
    <p:extLst>
      <p:ext uri="{BB962C8B-B14F-4D97-AF65-F5344CB8AC3E}">
        <p14:creationId xmlns:p14="http://schemas.microsoft.com/office/powerpoint/2010/main" val="23972554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70C1DE0-5F7D-412C-B62C-871F4522FDD8}" type="datetimeFigureOut">
              <a:rPr lang="en-US" smtClean="0">
                <a:solidFill>
                  <a:prstClr val="black">
                    <a:tint val="75000"/>
                  </a:prstClr>
                </a:solidFill>
              </a:rPr>
              <a:pPr/>
              <a:t>6/2/2019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5F9E8EB-0DDF-4D7C-A745-6B028D7CD0B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357255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0C1DE0-5F7D-412C-B62C-871F4522FDD8}" type="datetimeFigureOut">
              <a:rPr lang="en-US" smtClean="0">
                <a:solidFill>
                  <a:prstClr val="black">
                    <a:tint val="75000"/>
                  </a:prstClr>
                </a:solidFill>
              </a:rPr>
              <a:pPr/>
              <a:t>6/2/2019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F9E8EB-0DDF-4D7C-A745-6B028D7CD0B1}" type="slidenum">
              <a:rPr lang="en-US" smtClean="0">
                <a:solidFill>
                  <a:prstClr val="black">
                    <a:tint val="75000"/>
                  </a:prstClr>
                </a:solidFill>
              </a:rPr>
              <a:pPr/>
              <a:t>‹#›</a:t>
            </a:fld>
            <a:r>
              <a:rPr lang="en-US">
                <a:solidFill>
                  <a:prstClr val="black">
                    <a:tint val="75000"/>
                  </a:prstClr>
                </a:solidFill>
              </a:rPr>
              <a:t> </a:t>
            </a:r>
            <a:endParaRPr lang="en-US" dirty="0">
              <a:solidFill>
                <a:prstClr val="black">
                  <a:tint val="75000"/>
                </a:prstClr>
              </a:solidFill>
            </a:endParaRPr>
          </a:p>
        </p:txBody>
      </p:sp>
    </p:spTree>
    <p:extLst>
      <p:ext uri="{BB962C8B-B14F-4D97-AF65-F5344CB8AC3E}">
        <p14:creationId xmlns:p14="http://schemas.microsoft.com/office/powerpoint/2010/main" val="1835889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70C1DE0-5F7D-412C-B62C-871F4522FDD8}" type="datetimeFigureOut">
              <a:rPr lang="en-US" smtClean="0">
                <a:solidFill>
                  <a:prstClr val="black">
                    <a:tint val="75000"/>
                  </a:prstClr>
                </a:solidFill>
              </a:rPr>
              <a:pPr/>
              <a:t>6/2/2019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F9E8EB-0DDF-4D7C-A745-6B028D7CD0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29339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70C1DE0-5F7D-412C-B62C-871F4522FDD8}" type="datetimeFigureOut">
              <a:rPr lang="en-US" smtClean="0">
                <a:solidFill>
                  <a:prstClr val="black">
                    <a:tint val="75000"/>
                  </a:prstClr>
                </a:solidFill>
              </a:rPr>
              <a:pPr/>
              <a:t>6/2/2019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F9E8EB-0DDF-4D7C-A745-6B028D7CD0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75912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70C1DE0-5F7D-412C-B62C-871F4522FDD8}" type="datetimeFigureOut">
              <a:rPr lang="en-US" smtClean="0">
                <a:solidFill>
                  <a:prstClr val="black">
                    <a:tint val="75000"/>
                  </a:prstClr>
                </a:solidFill>
              </a:rPr>
              <a:pPr/>
              <a:t>6/2/2019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5F9E8EB-0DDF-4D7C-A745-6B028D7CD0B1}" type="slidenum">
              <a:rPr lang="en-US" smtClean="0">
                <a:solidFill>
                  <a:prstClr val="black">
                    <a:tint val="75000"/>
                  </a:prstClr>
                </a:solidFill>
              </a:rPr>
              <a:pPr/>
              <a:t>‹#›</a:t>
            </a:fld>
            <a:r>
              <a:rPr lang="en-US">
                <a:solidFill>
                  <a:prstClr val="black">
                    <a:tint val="75000"/>
                  </a:prstClr>
                </a:solidFill>
              </a:rPr>
              <a:t> </a:t>
            </a:r>
            <a:endParaRPr lang="en-US" dirty="0">
              <a:solidFill>
                <a:prstClr val="black">
                  <a:tint val="75000"/>
                </a:prstClr>
              </a:solidFill>
            </a:endParaRPr>
          </a:p>
        </p:txBody>
      </p:sp>
    </p:spTree>
    <p:extLst>
      <p:ext uri="{BB962C8B-B14F-4D97-AF65-F5344CB8AC3E}">
        <p14:creationId xmlns:p14="http://schemas.microsoft.com/office/powerpoint/2010/main" val="39634310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70C1DE0-5F7D-412C-B62C-871F4522FDD8}" type="datetimeFigureOut">
              <a:rPr lang="en-US" smtClean="0">
                <a:solidFill>
                  <a:prstClr val="black">
                    <a:tint val="75000"/>
                  </a:prstClr>
                </a:solidFill>
              </a:rPr>
              <a:pPr/>
              <a:t>6/2/2019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5F9E8EB-0DDF-4D7C-A745-6B028D7CD0B1}" type="slidenum">
              <a:rPr lang="en-US" smtClean="0">
                <a:solidFill>
                  <a:prstClr val="black">
                    <a:tint val="75000"/>
                  </a:prstClr>
                </a:solidFill>
              </a:rPr>
              <a:pPr/>
              <a:t>‹#›</a:t>
            </a:fld>
            <a:r>
              <a:rPr lang="en-US">
                <a:solidFill>
                  <a:prstClr val="black">
                    <a:tint val="75000"/>
                  </a:prstClr>
                </a:solidFill>
              </a:rPr>
              <a:t> </a:t>
            </a:r>
            <a:endParaRPr lang="en-US" dirty="0">
              <a:solidFill>
                <a:prstClr val="black">
                  <a:tint val="75000"/>
                </a:prstClr>
              </a:solidFill>
            </a:endParaRPr>
          </a:p>
        </p:txBody>
      </p:sp>
    </p:spTree>
    <p:extLst>
      <p:ext uri="{BB962C8B-B14F-4D97-AF65-F5344CB8AC3E}">
        <p14:creationId xmlns:p14="http://schemas.microsoft.com/office/powerpoint/2010/main" val="38585346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0C1DE0-5F7D-412C-B62C-871F4522FDD8}" type="datetimeFigureOut">
              <a:rPr lang="en-US" smtClean="0">
                <a:solidFill>
                  <a:prstClr val="black">
                    <a:tint val="75000"/>
                  </a:prstClr>
                </a:solidFill>
              </a:rPr>
              <a:pPr/>
              <a:t>6/2/2019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5F9E8EB-0DDF-4D7C-A745-6B028D7CD0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1168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70C1DE0-5F7D-412C-B62C-871F4522FDD8}" type="datetimeFigureOut">
              <a:rPr lang="en-US" smtClean="0">
                <a:solidFill>
                  <a:prstClr val="black">
                    <a:tint val="75000"/>
                  </a:prstClr>
                </a:solidFill>
              </a:rPr>
              <a:pPr/>
              <a:t>6/2/2019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F9E8EB-0DDF-4D7C-A745-6B028D7CD0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4371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70C1DE0-5F7D-412C-B62C-871F4522FDD8}" type="datetimeFigureOut">
              <a:rPr lang="en-US" smtClean="0">
                <a:solidFill>
                  <a:prstClr val="black">
                    <a:tint val="75000"/>
                  </a:prstClr>
                </a:solidFill>
              </a:rPr>
              <a:pPr/>
              <a:t>6/2/2019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F9E8EB-0DDF-4D7C-A745-6B028D7CD0B1}" type="slidenum">
              <a:rPr lang="en-US" smtClean="0">
                <a:solidFill>
                  <a:prstClr val="black">
                    <a:tint val="75000"/>
                  </a:prstClr>
                </a:solidFill>
              </a:rPr>
              <a:pPr/>
              <a:t>‹#›</a:t>
            </a:fld>
            <a:r>
              <a:rPr lang="en-US">
                <a:solidFill>
                  <a:prstClr val="black">
                    <a:tint val="75000"/>
                  </a:prstClr>
                </a:solidFill>
              </a:rPr>
              <a:t> </a:t>
            </a:r>
            <a:endParaRPr lang="en-US" dirty="0">
              <a:solidFill>
                <a:prstClr val="black">
                  <a:tint val="75000"/>
                </a:prstClr>
              </a:solidFill>
            </a:endParaRPr>
          </a:p>
        </p:txBody>
      </p:sp>
    </p:spTree>
    <p:extLst>
      <p:ext uri="{BB962C8B-B14F-4D97-AF65-F5344CB8AC3E}">
        <p14:creationId xmlns:p14="http://schemas.microsoft.com/office/powerpoint/2010/main" val="41140264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theme" Target="../theme/theme10.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10" Type="http://schemas.openxmlformats.org/officeDocument/2006/relationships/slideLayout" Target="../slideLayouts/slideLayout100.xml"/><Relationship Id="rId19" Type="http://schemas.openxmlformats.org/officeDocument/2006/relationships/image" Target="../media/image3.png"/><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5" Type="http://schemas.openxmlformats.org/officeDocument/2006/relationships/image" Target="../media/image3.png"/><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9"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 Id="rId9" Type="http://schemas.openxmlformats.org/officeDocument/2006/relationships/image" Target="../media/image1.jpeg"/></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 Id="rId9" Type="http://schemas.openxmlformats.org/officeDocument/2006/relationships/image" Target="../media/image1.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theme" Target="../theme/theme8.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19" Type="http://schemas.openxmlformats.org/officeDocument/2006/relationships/image" Target="../media/image3.png"/><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theme" Target="../theme/theme9.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10" Type="http://schemas.openxmlformats.org/officeDocument/2006/relationships/slideLayout" Target="../slideLayouts/slideLayout83.xml"/><Relationship Id="rId19" Type="http://schemas.openxmlformats.org/officeDocument/2006/relationships/image" Target="../media/image3.png"/><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2" cstate="prin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4673600" y="6176434"/>
            <a:ext cx="2844800" cy="365125"/>
          </a:xfrm>
          <a:prstGeom prst="rect">
            <a:avLst/>
          </a:prstGeom>
        </p:spPr>
        <p:txBody>
          <a:bodyPr vert="horz" lIns="91440" tIns="45720" rIns="91440" bIns="45720" rtlCol="0" anchor="ctr"/>
          <a:lstStyle>
            <a:lvl1pPr algn="ctr">
              <a:defRPr sz="1200">
                <a:solidFill>
                  <a:schemeClr val="accent1">
                    <a:lumMod val="60000"/>
                    <a:lumOff val="40000"/>
                  </a:schemeClr>
                </a:solidFill>
              </a:defRPr>
            </a:lvl1pPr>
          </a:lstStyle>
          <a:p>
            <a:pPr defTabSz="457200" fontAlgn="auto">
              <a:spcBef>
                <a:spcPts val="0"/>
              </a:spcBef>
              <a:spcAft>
                <a:spcPts val="0"/>
              </a:spcAft>
            </a:pPr>
            <a:fld id="{283C63E4-F9BE-C24A-B4FF-309EB18BA564}" type="slidenum">
              <a:rPr lang="en-US" smtClean="0">
                <a:solidFill>
                  <a:srgbClr val="4F81BD">
                    <a:lumMod val="60000"/>
                    <a:lumOff val="40000"/>
                  </a:srgbClr>
                </a:solidFill>
                <a:latin typeface="Calibri"/>
                <a:cs typeface="Arial" pitchFamily="34" charset="0"/>
              </a:rPr>
              <a:pPr defTabSz="457200" fontAlgn="auto">
                <a:spcBef>
                  <a:spcPts val="0"/>
                </a:spcBef>
                <a:spcAft>
                  <a:spcPts val="0"/>
                </a:spcAft>
              </a:pPr>
              <a:t>‹#›</a:t>
            </a:fld>
            <a:endParaRPr lang="en-US" dirty="0">
              <a:solidFill>
                <a:srgbClr val="4F81BD">
                  <a:lumMod val="60000"/>
                  <a:lumOff val="40000"/>
                </a:srgbClr>
              </a:solidFill>
              <a:latin typeface="Calibri"/>
              <a:cs typeface="Arial" pitchFamily="34" charset="0"/>
            </a:endParaRPr>
          </a:p>
        </p:txBody>
      </p:sp>
      <p:sp>
        <p:nvSpPr>
          <p:cNvPr id="5" name="Rectangle 4"/>
          <p:cNvSpPr/>
          <p:nvPr userDrawn="1"/>
        </p:nvSpPr>
        <p:spPr>
          <a:xfrm>
            <a:off x="527381" y="6021288"/>
            <a:ext cx="2016224" cy="72008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Tree>
    <p:extLst>
      <p:ext uri="{BB962C8B-B14F-4D97-AF65-F5344CB8AC3E}">
        <p14:creationId xmlns:p14="http://schemas.microsoft.com/office/powerpoint/2010/main" val="3619760848"/>
      </p:ext>
    </p:extLst>
  </p:cSld>
  <p:clrMap bg1="lt1" tx1="dk1" bg2="lt2" tx2="dk2" accent1="accent1" accent2="accent2" accent3="accent3" accent4="accent4" accent5="accent5" accent6="accent6" hlink="hlink" folHlink="folHlink"/>
  <p:sldLayoutIdLst>
    <p:sldLayoutId id="2147485355" r:id="rId1"/>
    <p:sldLayoutId id="2147485356" r:id="rId2"/>
    <p:sldLayoutId id="2147485357" r:id="rId3"/>
    <p:sldLayoutId id="2147485358" r:id="rId4"/>
    <p:sldLayoutId id="2147485359" r:id="rId5"/>
    <p:sldLayoutId id="2147485360" r:id="rId6"/>
    <p:sldLayoutId id="2147485361" r:id="rId7"/>
    <p:sldLayoutId id="2147485511" r:id="rId8"/>
    <p:sldLayoutId id="2147485512" r:id="rId9"/>
    <p:sldLayoutId id="2147485513" r:id="rId10"/>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ctr" defTabSz="457200" rtl="0" eaLnBrk="1" latinLnBrk="0" hangingPunct="1">
        <a:spcBef>
          <a:spcPct val="0"/>
        </a:spcBef>
        <a:buNone/>
        <a:defRPr sz="4400" b="1" i="0" kern="1200">
          <a:solidFill>
            <a:schemeClr val="tx2">
              <a:lumMod val="60000"/>
              <a:lumOff val="40000"/>
            </a:schemeClr>
          </a:solidFill>
          <a:latin typeface="Calibri"/>
          <a:ea typeface="+mj-ea"/>
          <a:cs typeface="Calibri"/>
        </a:defRPr>
      </a:lvl1pPr>
    </p:titleStyle>
    <p:bodyStyle>
      <a:lvl1pPr marL="342900" indent="-342900" algn="l" defTabSz="457200" rtl="0" eaLnBrk="1" latinLnBrk="0" hangingPunct="1">
        <a:spcBef>
          <a:spcPct val="20000"/>
        </a:spcBef>
        <a:buFont typeface="Arial"/>
        <a:buChar char="•"/>
        <a:defRPr sz="3200" kern="1200">
          <a:solidFill>
            <a:schemeClr val="tx2">
              <a:lumMod val="60000"/>
              <a:lumOff val="40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2">
              <a:lumMod val="60000"/>
              <a:lumOff val="40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2">
              <a:lumMod val="60000"/>
              <a:lumOff val="40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2">
              <a:lumMod val="60000"/>
              <a:lumOff val="40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2">
              <a:lumMod val="60000"/>
              <a:lumOff val="4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170C1DE0-5F7D-412C-B62C-871F4522FDD8}" type="datetimeFigureOut">
              <a:rPr lang="en-US" smtClean="0">
                <a:solidFill>
                  <a:prstClr val="black">
                    <a:tint val="75000"/>
                  </a:prstClr>
                </a:solidFill>
                <a:latin typeface="Calibri" panose="020F0502020204030204"/>
              </a:rPr>
              <a:pPr fontAlgn="auto">
                <a:spcBef>
                  <a:spcPts val="0"/>
                </a:spcBef>
                <a:spcAft>
                  <a:spcPts val="0"/>
                </a:spcAft>
              </a:pPr>
              <a:t>6/2/2019</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5F9E8EB-0DDF-4D7C-A745-6B028D7CD0B1}" type="slidenum">
              <a:rPr lang="en-US" smtClean="0">
                <a:solidFill>
                  <a:prstClr val="black">
                    <a:tint val="75000"/>
                  </a:prstClr>
                </a:solidFill>
                <a:latin typeface="Calibri" panose="020F0502020204030204"/>
              </a:rPr>
              <a:pPr fontAlgn="auto">
                <a:spcBef>
                  <a:spcPts val="0"/>
                </a:spcBef>
                <a:spcAft>
                  <a:spcPts val="0"/>
                </a:spcAft>
              </a:pPr>
              <a:t>‹#›</a:t>
            </a:fld>
            <a:r>
              <a:rPr lang="en-US">
                <a:solidFill>
                  <a:prstClr val="black">
                    <a:tint val="75000"/>
                  </a:prstClr>
                </a:solidFill>
                <a:latin typeface="Calibri" panose="020F0502020204030204"/>
              </a:rPr>
              <a:t> </a:t>
            </a:r>
            <a:endParaRPr lang="en-US" dirty="0">
              <a:solidFill>
                <a:prstClr val="black">
                  <a:tint val="75000"/>
                </a:prstClr>
              </a:solidFill>
              <a:latin typeface="Calibri" panose="020F0502020204030204"/>
            </a:endParaRPr>
          </a:p>
        </p:txBody>
      </p:sp>
      <p:pic>
        <p:nvPicPr>
          <p:cNvPr id="8" name="Picture 7"/>
          <p:cNvPicPr>
            <a:picLocks noChangeAspect="1"/>
          </p:cNvPicPr>
          <p:nvPr userDrawn="1"/>
        </p:nvPicPr>
        <p:blipFill rotWithShape="1">
          <a:blip r:embed="rId19" cstate="print">
            <a:extLst>
              <a:ext uri="{28A0092B-C50C-407E-A947-70E740481C1C}">
                <a14:useLocalDpi xmlns:a14="http://schemas.microsoft.com/office/drawing/2010/main" val="0"/>
              </a:ext>
            </a:extLst>
          </a:blip>
          <a:srcRect l="18361" t="25742" r="17179" b="24752"/>
          <a:stretch/>
        </p:blipFill>
        <p:spPr>
          <a:xfrm>
            <a:off x="348881" y="163222"/>
            <a:ext cx="724638" cy="787650"/>
          </a:xfrm>
          <a:prstGeom prst="rect">
            <a:avLst/>
          </a:prstGeom>
        </p:spPr>
      </p:pic>
    </p:spTree>
    <p:extLst>
      <p:ext uri="{BB962C8B-B14F-4D97-AF65-F5344CB8AC3E}">
        <p14:creationId xmlns:p14="http://schemas.microsoft.com/office/powerpoint/2010/main" val="323833824"/>
      </p:ext>
    </p:extLst>
  </p:cSld>
  <p:clrMap bg1="lt1" tx1="dk1" bg2="lt2" tx2="dk2" accent1="accent1" accent2="accent2" accent3="accent3" accent4="accent4" accent5="accent5" accent6="accent6" hlink="hlink" folHlink="folHlink"/>
  <p:sldLayoutIdLst>
    <p:sldLayoutId id="2147485577" r:id="rId1"/>
    <p:sldLayoutId id="2147485578" r:id="rId2"/>
    <p:sldLayoutId id="2147485579" r:id="rId3"/>
    <p:sldLayoutId id="2147485580" r:id="rId4"/>
    <p:sldLayoutId id="2147485581" r:id="rId5"/>
    <p:sldLayoutId id="2147485582" r:id="rId6"/>
    <p:sldLayoutId id="2147485583" r:id="rId7"/>
    <p:sldLayoutId id="2147485584" r:id="rId8"/>
    <p:sldLayoutId id="2147485585" r:id="rId9"/>
    <p:sldLayoutId id="2147485586" r:id="rId10"/>
    <p:sldLayoutId id="2147485587" r:id="rId11"/>
    <p:sldLayoutId id="2147485588" r:id="rId12"/>
    <p:sldLayoutId id="2147485589" r:id="rId13"/>
    <p:sldLayoutId id="2147485590" r:id="rId14"/>
    <p:sldLayoutId id="2147485591" r:id="rId15"/>
    <p:sldLayoutId id="2147485592" r:id="rId16"/>
    <p:sldLayoutId id="2147485593" r:id="rId17"/>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7368">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6771C-4B55-0F40-80B4-F5DF29FE18FB}" type="datetimeFigureOut">
              <a:rPr lang="en-US" smtClean="0"/>
              <a:t>6/2/2019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61A83D-C148-3B4A-B899-41C4FB2E188C}" type="slidenum">
              <a:rPr lang="en-US" smtClean="0"/>
              <a:t>‹#›</a:t>
            </a:fld>
            <a:endParaRPr lang="en-US"/>
          </a:p>
        </p:txBody>
      </p:sp>
      <p:pic>
        <p:nvPicPr>
          <p:cNvPr id="7" name="Picture 6">
            <a:extLst>
              <a:ext uri="{FF2B5EF4-FFF2-40B4-BE49-F238E27FC236}">
                <a16:creationId xmlns:a16="http://schemas.microsoft.com/office/drawing/2014/main" id="{B035E63B-104D-7145-AAB3-770038D5C51D}"/>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l="18361" t="25742" r="17179" b="24752"/>
          <a:stretch/>
        </p:blipFill>
        <p:spPr>
          <a:xfrm>
            <a:off x="11422758" y="22302"/>
            <a:ext cx="724638" cy="787650"/>
          </a:xfrm>
          <a:prstGeom prst="rect">
            <a:avLst/>
          </a:prstGeom>
        </p:spPr>
      </p:pic>
    </p:spTree>
    <p:extLst>
      <p:ext uri="{BB962C8B-B14F-4D97-AF65-F5344CB8AC3E}">
        <p14:creationId xmlns:p14="http://schemas.microsoft.com/office/powerpoint/2010/main" val="1915022839"/>
      </p:ext>
    </p:extLst>
  </p:cSld>
  <p:clrMap bg1="lt1" tx1="dk1" bg2="lt2" tx2="dk2" accent1="accent1" accent2="accent2" accent3="accent3" accent4="accent4" accent5="accent5" accent6="accent6" hlink="hlink" folHlink="folHlink"/>
  <p:sldLayoutIdLst>
    <p:sldLayoutId id="2147485595" r:id="rId1"/>
    <p:sldLayoutId id="2147485596" r:id="rId2"/>
    <p:sldLayoutId id="2147485597" r:id="rId3"/>
    <p:sldLayoutId id="2147485598" r:id="rId4"/>
    <p:sldLayoutId id="2147485599" r:id="rId5"/>
    <p:sldLayoutId id="2147485600" r:id="rId6"/>
    <p:sldLayoutId id="2147485601" r:id="rId7"/>
    <p:sldLayoutId id="2147485602" r:id="rId8"/>
    <p:sldLayoutId id="2147485603" r:id="rId9"/>
    <p:sldLayoutId id="2147485604" r:id="rId10"/>
    <p:sldLayoutId id="2147485605" r:id="rId11"/>
    <p:sldLayoutId id="2147485606" r:id="rId12"/>
    <p:sldLayoutId id="214748560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9"/>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404664"/>
            <a:ext cx="10972800" cy="1309308"/>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968501"/>
            <a:ext cx="10972800" cy="3831167"/>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4673600" y="6176434"/>
            <a:ext cx="2844800" cy="365125"/>
          </a:xfrm>
          <a:prstGeom prst="rect">
            <a:avLst/>
          </a:prstGeom>
        </p:spPr>
        <p:txBody>
          <a:bodyPr vert="horz" lIns="91440" tIns="45720" rIns="91440" bIns="45720" rtlCol="0" anchor="ctr"/>
          <a:lstStyle>
            <a:lvl1pPr algn="ctr">
              <a:defRPr sz="1200">
                <a:solidFill>
                  <a:schemeClr val="accent1">
                    <a:lumMod val="60000"/>
                    <a:lumOff val="40000"/>
                  </a:schemeClr>
                </a:solidFill>
              </a:defRPr>
            </a:lvl1pPr>
          </a:lstStyle>
          <a:p>
            <a:pPr defTabSz="457200" fontAlgn="auto">
              <a:spcBef>
                <a:spcPts val="0"/>
              </a:spcBef>
              <a:spcAft>
                <a:spcPts val="0"/>
              </a:spcAft>
            </a:pPr>
            <a:fld id="{283C63E4-F9BE-C24A-B4FF-309EB18BA564}" type="slidenum">
              <a:rPr lang="en-US" smtClean="0">
                <a:solidFill>
                  <a:srgbClr val="4F81BD">
                    <a:lumMod val="60000"/>
                    <a:lumOff val="40000"/>
                  </a:srgbClr>
                </a:solidFill>
                <a:latin typeface="Calibri"/>
                <a:cs typeface="Arial" pitchFamily="34" charset="0"/>
              </a:rPr>
              <a:pPr defTabSz="457200" fontAlgn="auto">
                <a:spcBef>
                  <a:spcPts val="0"/>
                </a:spcBef>
                <a:spcAft>
                  <a:spcPts val="0"/>
                </a:spcAft>
              </a:pPr>
              <a:t>‹#›</a:t>
            </a:fld>
            <a:endParaRPr lang="en-US" dirty="0">
              <a:solidFill>
                <a:srgbClr val="4F81BD">
                  <a:lumMod val="60000"/>
                  <a:lumOff val="40000"/>
                </a:srgbClr>
              </a:solidFill>
              <a:latin typeface="Calibri"/>
              <a:cs typeface="Arial" pitchFamily="34" charset="0"/>
            </a:endParaRPr>
          </a:p>
        </p:txBody>
      </p:sp>
    </p:spTree>
    <p:extLst>
      <p:ext uri="{BB962C8B-B14F-4D97-AF65-F5344CB8AC3E}">
        <p14:creationId xmlns:p14="http://schemas.microsoft.com/office/powerpoint/2010/main" val="3155050988"/>
      </p:ext>
    </p:extLst>
  </p:cSld>
  <p:clrMap bg1="lt1" tx1="dk1" bg2="lt2" tx2="dk2" accent1="accent1" accent2="accent2" accent3="accent3" accent4="accent4" accent5="accent5" accent6="accent6" hlink="hlink" folHlink="folHlink"/>
  <p:sldLayoutIdLst>
    <p:sldLayoutId id="2147485365" r:id="rId1"/>
    <p:sldLayoutId id="2147485366" r:id="rId2"/>
    <p:sldLayoutId id="2147485367" r:id="rId3"/>
    <p:sldLayoutId id="2147485368" r:id="rId4"/>
    <p:sldLayoutId id="2147485369" r:id="rId5"/>
    <p:sldLayoutId id="2147485370" r:id="rId6"/>
    <p:sldLayoutId id="2147485371" r:id="rId7"/>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ctr" defTabSz="457200" rtl="0" eaLnBrk="1" latinLnBrk="0" hangingPunct="1">
        <a:spcBef>
          <a:spcPct val="0"/>
        </a:spcBef>
        <a:buNone/>
        <a:defRPr sz="4400" b="1" i="0" kern="1200">
          <a:solidFill>
            <a:schemeClr val="tx2">
              <a:lumMod val="60000"/>
              <a:lumOff val="40000"/>
            </a:schemeClr>
          </a:solidFill>
          <a:latin typeface="Calibri"/>
          <a:ea typeface="+mj-ea"/>
          <a:cs typeface="Calibri"/>
        </a:defRPr>
      </a:lvl1pPr>
    </p:titleStyle>
    <p:bodyStyle>
      <a:lvl1pPr marL="342900" indent="-342900" algn="l" defTabSz="457200" rtl="0" eaLnBrk="1" latinLnBrk="0" hangingPunct="1">
        <a:spcBef>
          <a:spcPct val="20000"/>
        </a:spcBef>
        <a:buFont typeface="Arial"/>
        <a:buChar char="•"/>
        <a:defRPr sz="3200" kern="1200">
          <a:solidFill>
            <a:schemeClr val="tx2">
              <a:lumMod val="60000"/>
              <a:lumOff val="40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2">
              <a:lumMod val="60000"/>
              <a:lumOff val="40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2">
              <a:lumMod val="60000"/>
              <a:lumOff val="40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2">
              <a:lumMod val="60000"/>
              <a:lumOff val="40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2">
              <a:lumMod val="60000"/>
              <a:lumOff val="4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9"/>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570972"/>
            <a:ext cx="109728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968501"/>
            <a:ext cx="10972800" cy="3831167"/>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4673600" y="6176434"/>
            <a:ext cx="2844800" cy="365125"/>
          </a:xfrm>
          <a:prstGeom prst="rect">
            <a:avLst/>
          </a:prstGeom>
        </p:spPr>
        <p:txBody>
          <a:bodyPr vert="horz" lIns="91440" tIns="45720" rIns="91440" bIns="45720" rtlCol="0" anchor="ctr"/>
          <a:lstStyle>
            <a:lvl1pPr algn="ctr">
              <a:defRPr sz="1200">
                <a:solidFill>
                  <a:schemeClr val="accent1">
                    <a:lumMod val="60000"/>
                    <a:lumOff val="40000"/>
                  </a:schemeClr>
                </a:solidFill>
              </a:defRPr>
            </a:lvl1pPr>
          </a:lstStyle>
          <a:p>
            <a:pPr defTabSz="457200" fontAlgn="auto">
              <a:spcBef>
                <a:spcPts val="0"/>
              </a:spcBef>
              <a:spcAft>
                <a:spcPts val="0"/>
              </a:spcAft>
            </a:pPr>
            <a:fld id="{283C63E4-F9BE-C24A-B4FF-309EB18BA564}" type="slidenum">
              <a:rPr lang="en-US" smtClean="0">
                <a:solidFill>
                  <a:srgbClr val="4F81BD">
                    <a:lumMod val="60000"/>
                    <a:lumOff val="40000"/>
                  </a:srgbClr>
                </a:solidFill>
                <a:latin typeface="Calibri"/>
                <a:cs typeface="Arial" pitchFamily="34" charset="0"/>
              </a:rPr>
              <a:pPr defTabSz="457200" fontAlgn="auto">
                <a:spcBef>
                  <a:spcPts val="0"/>
                </a:spcBef>
                <a:spcAft>
                  <a:spcPts val="0"/>
                </a:spcAft>
              </a:pPr>
              <a:t>‹#›</a:t>
            </a:fld>
            <a:endParaRPr lang="en-US" dirty="0">
              <a:solidFill>
                <a:srgbClr val="4F81BD">
                  <a:lumMod val="60000"/>
                  <a:lumOff val="40000"/>
                </a:srgbClr>
              </a:solidFill>
              <a:latin typeface="Calibri"/>
              <a:cs typeface="Arial" pitchFamily="34" charset="0"/>
            </a:endParaRPr>
          </a:p>
        </p:txBody>
      </p:sp>
    </p:spTree>
    <p:extLst>
      <p:ext uri="{BB962C8B-B14F-4D97-AF65-F5344CB8AC3E}">
        <p14:creationId xmlns:p14="http://schemas.microsoft.com/office/powerpoint/2010/main" val="2173097964"/>
      </p:ext>
    </p:extLst>
  </p:cSld>
  <p:clrMap bg1="lt1" tx1="dk1" bg2="lt2" tx2="dk2" accent1="accent1" accent2="accent2" accent3="accent3" accent4="accent4" accent5="accent5" accent6="accent6" hlink="hlink" folHlink="folHlink"/>
  <p:sldLayoutIdLst>
    <p:sldLayoutId id="2147485373" r:id="rId1"/>
    <p:sldLayoutId id="2147485374" r:id="rId2"/>
    <p:sldLayoutId id="2147485375" r:id="rId3"/>
    <p:sldLayoutId id="2147485376" r:id="rId4"/>
    <p:sldLayoutId id="2147485377" r:id="rId5"/>
    <p:sldLayoutId id="2147485378" r:id="rId6"/>
    <p:sldLayoutId id="2147485379" r:id="rId7"/>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ctr" defTabSz="457200" rtl="0" eaLnBrk="1" latinLnBrk="0" hangingPunct="1">
        <a:spcBef>
          <a:spcPct val="0"/>
        </a:spcBef>
        <a:buNone/>
        <a:defRPr sz="4400" b="1" i="0" kern="1200">
          <a:solidFill>
            <a:schemeClr val="tx2">
              <a:lumMod val="60000"/>
              <a:lumOff val="40000"/>
            </a:schemeClr>
          </a:solidFill>
          <a:latin typeface="Calibri"/>
          <a:ea typeface="+mj-ea"/>
          <a:cs typeface="Calibri"/>
        </a:defRPr>
      </a:lvl1pPr>
    </p:titleStyle>
    <p:bodyStyle>
      <a:lvl1pPr marL="342900" indent="-342900" algn="l" defTabSz="457200" rtl="0" eaLnBrk="1" latinLnBrk="0" hangingPunct="1">
        <a:spcBef>
          <a:spcPct val="20000"/>
        </a:spcBef>
        <a:buFont typeface="Arial"/>
        <a:buChar char="•"/>
        <a:defRPr sz="3200" kern="1200">
          <a:solidFill>
            <a:schemeClr val="tx2">
              <a:lumMod val="60000"/>
              <a:lumOff val="40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2">
              <a:lumMod val="60000"/>
              <a:lumOff val="40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2">
              <a:lumMod val="60000"/>
              <a:lumOff val="40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2">
              <a:lumMod val="60000"/>
              <a:lumOff val="40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2">
              <a:lumMod val="60000"/>
              <a:lumOff val="4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9"/>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570972"/>
            <a:ext cx="109728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968501"/>
            <a:ext cx="10972800" cy="3831167"/>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4673600" y="6176434"/>
            <a:ext cx="2844800" cy="365125"/>
          </a:xfrm>
          <a:prstGeom prst="rect">
            <a:avLst/>
          </a:prstGeom>
        </p:spPr>
        <p:txBody>
          <a:bodyPr vert="horz" lIns="91440" tIns="45720" rIns="91440" bIns="45720" rtlCol="0" anchor="ctr"/>
          <a:lstStyle>
            <a:lvl1pPr algn="ctr">
              <a:defRPr sz="1200">
                <a:solidFill>
                  <a:schemeClr val="accent1">
                    <a:lumMod val="60000"/>
                    <a:lumOff val="40000"/>
                  </a:schemeClr>
                </a:solidFill>
              </a:defRPr>
            </a:lvl1pPr>
          </a:lstStyle>
          <a:p>
            <a:pPr defTabSz="457200" fontAlgn="auto">
              <a:spcBef>
                <a:spcPts val="0"/>
              </a:spcBef>
              <a:spcAft>
                <a:spcPts val="0"/>
              </a:spcAft>
            </a:pPr>
            <a:fld id="{283C63E4-F9BE-C24A-B4FF-309EB18BA564}" type="slidenum">
              <a:rPr lang="en-US" smtClean="0">
                <a:solidFill>
                  <a:srgbClr val="4F81BD">
                    <a:lumMod val="60000"/>
                    <a:lumOff val="40000"/>
                  </a:srgbClr>
                </a:solidFill>
                <a:latin typeface="Calibri"/>
                <a:cs typeface="Arial" pitchFamily="34" charset="0"/>
              </a:rPr>
              <a:pPr defTabSz="457200" fontAlgn="auto">
                <a:spcBef>
                  <a:spcPts val="0"/>
                </a:spcBef>
                <a:spcAft>
                  <a:spcPts val="0"/>
                </a:spcAft>
              </a:pPr>
              <a:t>‹#›</a:t>
            </a:fld>
            <a:endParaRPr lang="en-US" dirty="0">
              <a:solidFill>
                <a:srgbClr val="4F81BD">
                  <a:lumMod val="60000"/>
                  <a:lumOff val="40000"/>
                </a:srgbClr>
              </a:solidFill>
              <a:latin typeface="Calibri"/>
              <a:cs typeface="Arial" pitchFamily="34" charset="0"/>
            </a:endParaRPr>
          </a:p>
        </p:txBody>
      </p:sp>
    </p:spTree>
    <p:extLst>
      <p:ext uri="{BB962C8B-B14F-4D97-AF65-F5344CB8AC3E}">
        <p14:creationId xmlns:p14="http://schemas.microsoft.com/office/powerpoint/2010/main" val="1357485392"/>
      </p:ext>
    </p:extLst>
  </p:cSld>
  <p:clrMap bg1="lt1" tx1="dk1" bg2="lt2" tx2="dk2" accent1="accent1" accent2="accent2" accent3="accent3" accent4="accent4" accent5="accent5" accent6="accent6" hlink="hlink" folHlink="folHlink"/>
  <p:sldLayoutIdLst>
    <p:sldLayoutId id="2147485381" r:id="rId1"/>
    <p:sldLayoutId id="2147485382" r:id="rId2"/>
    <p:sldLayoutId id="2147485383" r:id="rId3"/>
    <p:sldLayoutId id="2147485384" r:id="rId4"/>
    <p:sldLayoutId id="2147485385" r:id="rId5"/>
    <p:sldLayoutId id="2147485386" r:id="rId6"/>
    <p:sldLayoutId id="2147485387" r:id="rId7"/>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ctr" defTabSz="457200" rtl="0" eaLnBrk="1" latinLnBrk="0" hangingPunct="1">
        <a:spcBef>
          <a:spcPct val="0"/>
        </a:spcBef>
        <a:buNone/>
        <a:defRPr sz="4400" b="1" i="0" kern="1200">
          <a:solidFill>
            <a:schemeClr val="tx2">
              <a:lumMod val="60000"/>
              <a:lumOff val="40000"/>
            </a:schemeClr>
          </a:solidFill>
          <a:latin typeface="Calibri"/>
          <a:ea typeface="+mj-ea"/>
          <a:cs typeface="Calibri"/>
        </a:defRPr>
      </a:lvl1pPr>
    </p:titleStyle>
    <p:bodyStyle>
      <a:lvl1pPr marL="342900" indent="-342900" algn="l" defTabSz="457200" rtl="0" eaLnBrk="1" latinLnBrk="0" hangingPunct="1">
        <a:spcBef>
          <a:spcPct val="20000"/>
        </a:spcBef>
        <a:buFont typeface="Arial"/>
        <a:buChar char="•"/>
        <a:defRPr sz="3200" kern="1200">
          <a:solidFill>
            <a:schemeClr val="tx2">
              <a:lumMod val="60000"/>
              <a:lumOff val="40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2">
              <a:lumMod val="60000"/>
              <a:lumOff val="40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2">
              <a:lumMod val="60000"/>
              <a:lumOff val="40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2">
              <a:lumMod val="60000"/>
              <a:lumOff val="40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2">
              <a:lumMod val="60000"/>
              <a:lumOff val="4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9"/>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570972"/>
            <a:ext cx="109728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968501"/>
            <a:ext cx="10972800" cy="3831167"/>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4673600" y="6176434"/>
            <a:ext cx="2844800" cy="365125"/>
          </a:xfrm>
          <a:prstGeom prst="rect">
            <a:avLst/>
          </a:prstGeom>
        </p:spPr>
        <p:txBody>
          <a:bodyPr vert="horz" lIns="91440" tIns="45720" rIns="91440" bIns="45720" rtlCol="0" anchor="ctr"/>
          <a:lstStyle>
            <a:lvl1pPr algn="ctr">
              <a:defRPr sz="1200">
                <a:solidFill>
                  <a:schemeClr val="accent1">
                    <a:lumMod val="60000"/>
                    <a:lumOff val="40000"/>
                  </a:schemeClr>
                </a:solidFill>
              </a:defRPr>
            </a:lvl1pPr>
          </a:lstStyle>
          <a:p>
            <a:pPr defTabSz="457200" fontAlgn="auto">
              <a:spcBef>
                <a:spcPts val="0"/>
              </a:spcBef>
              <a:spcAft>
                <a:spcPts val="0"/>
              </a:spcAft>
            </a:pPr>
            <a:fld id="{283C63E4-F9BE-C24A-B4FF-309EB18BA564}" type="slidenum">
              <a:rPr lang="en-US" smtClean="0">
                <a:solidFill>
                  <a:srgbClr val="4F81BD">
                    <a:lumMod val="60000"/>
                    <a:lumOff val="40000"/>
                  </a:srgbClr>
                </a:solidFill>
                <a:latin typeface="Calibri"/>
                <a:cs typeface="Arial" pitchFamily="34" charset="0"/>
              </a:rPr>
              <a:pPr defTabSz="457200" fontAlgn="auto">
                <a:spcBef>
                  <a:spcPts val="0"/>
                </a:spcBef>
                <a:spcAft>
                  <a:spcPts val="0"/>
                </a:spcAft>
              </a:pPr>
              <a:t>‹#›</a:t>
            </a:fld>
            <a:endParaRPr lang="en-US" dirty="0">
              <a:solidFill>
                <a:srgbClr val="4F81BD">
                  <a:lumMod val="60000"/>
                  <a:lumOff val="40000"/>
                </a:srgbClr>
              </a:solidFill>
              <a:latin typeface="Calibri"/>
              <a:cs typeface="Arial" pitchFamily="34" charset="0"/>
            </a:endParaRPr>
          </a:p>
        </p:txBody>
      </p:sp>
    </p:spTree>
    <p:extLst>
      <p:ext uri="{BB962C8B-B14F-4D97-AF65-F5344CB8AC3E}">
        <p14:creationId xmlns:p14="http://schemas.microsoft.com/office/powerpoint/2010/main" val="275282493"/>
      </p:ext>
    </p:extLst>
  </p:cSld>
  <p:clrMap bg1="lt1" tx1="dk1" bg2="lt2" tx2="dk2" accent1="accent1" accent2="accent2" accent3="accent3" accent4="accent4" accent5="accent5" accent6="accent6" hlink="hlink" folHlink="folHlink"/>
  <p:sldLayoutIdLst>
    <p:sldLayoutId id="2147485389" r:id="rId1"/>
    <p:sldLayoutId id="2147485390" r:id="rId2"/>
    <p:sldLayoutId id="2147485391" r:id="rId3"/>
    <p:sldLayoutId id="2147485392" r:id="rId4"/>
    <p:sldLayoutId id="2147485393" r:id="rId5"/>
    <p:sldLayoutId id="2147485394" r:id="rId6"/>
    <p:sldLayoutId id="2147485395" r:id="rId7"/>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ctr" defTabSz="457200" rtl="0" eaLnBrk="1" latinLnBrk="0" hangingPunct="1">
        <a:spcBef>
          <a:spcPct val="0"/>
        </a:spcBef>
        <a:buNone/>
        <a:defRPr sz="4400" b="1" i="0" kern="1200">
          <a:solidFill>
            <a:schemeClr val="tx2">
              <a:lumMod val="60000"/>
              <a:lumOff val="40000"/>
            </a:schemeClr>
          </a:solidFill>
          <a:latin typeface="Calibri"/>
          <a:ea typeface="+mj-ea"/>
          <a:cs typeface="Calibri"/>
        </a:defRPr>
      </a:lvl1pPr>
    </p:titleStyle>
    <p:bodyStyle>
      <a:lvl1pPr marL="342900" indent="-342900" algn="l" defTabSz="457200" rtl="0" eaLnBrk="1" latinLnBrk="0" hangingPunct="1">
        <a:spcBef>
          <a:spcPct val="20000"/>
        </a:spcBef>
        <a:buFont typeface="Arial"/>
        <a:buChar char="•"/>
        <a:defRPr sz="3200" kern="1200">
          <a:solidFill>
            <a:schemeClr val="tx2">
              <a:lumMod val="60000"/>
              <a:lumOff val="40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2">
              <a:lumMod val="60000"/>
              <a:lumOff val="40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2">
              <a:lumMod val="60000"/>
              <a:lumOff val="40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2">
              <a:lumMod val="60000"/>
              <a:lumOff val="40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2">
              <a:lumMod val="60000"/>
              <a:lumOff val="4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9" cstate="prin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570972"/>
            <a:ext cx="109728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968501"/>
            <a:ext cx="10972800" cy="3831167"/>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4673600" y="6176434"/>
            <a:ext cx="2844800" cy="365125"/>
          </a:xfrm>
          <a:prstGeom prst="rect">
            <a:avLst/>
          </a:prstGeom>
        </p:spPr>
        <p:txBody>
          <a:bodyPr vert="horz" lIns="91440" tIns="45720" rIns="91440" bIns="45720" rtlCol="0" anchor="ctr"/>
          <a:lstStyle>
            <a:lvl1pPr algn="ctr">
              <a:defRPr sz="1200">
                <a:solidFill>
                  <a:schemeClr val="accent1">
                    <a:lumMod val="60000"/>
                    <a:lumOff val="40000"/>
                  </a:schemeClr>
                </a:solidFill>
              </a:defRPr>
            </a:lvl1pPr>
          </a:lstStyle>
          <a:p>
            <a:pPr defTabSz="457200" fontAlgn="auto">
              <a:spcBef>
                <a:spcPts val="0"/>
              </a:spcBef>
              <a:spcAft>
                <a:spcPts val="0"/>
              </a:spcAft>
            </a:pPr>
            <a:fld id="{283C63E4-F9BE-C24A-B4FF-309EB18BA564}" type="slidenum">
              <a:rPr lang="en-US" smtClean="0">
                <a:solidFill>
                  <a:srgbClr val="4F81BD">
                    <a:lumMod val="60000"/>
                    <a:lumOff val="40000"/>
                  </a:srgbClr>
                </a:solidFill>
                <a:latin typeface="Calibri"/>
                <a:cs typeface="Arial" pitchFamily="34" charset="0"/>
              </a:rPr>
              <a:pPr defTabSz="457200" fontAlgn="auto">
                <a:spcBef>
                  <a:spcPts val="0"/>
                </a:spcBef>
                <a:spcAft>
                  <a:spcPts val="0"/>
                </a:spcAft>
              </a:pPr>
              <a:t>‹#›</a:t>
            </a:fld>
            <a:endParaRPr lang="en-US" dirty="0">
              <a:solidFill>
                <a:srgbClr val="4F81BD">
                  <a:lumMod val="60000"/>
                  <a:lumOff val="40000"/>
                </a:srgbClr>
              </a:solidFill>
              <a:latin typeface="Calibri"/>
              <a:cs typeface="Arial" pitchFamily="34" charset="0"/>
            </a:endParaRPr>
          </a:p>
        </p:txBody>
      </p:sp>
    </p:spTree>
    <p:extLst>
      <p:ext uri="{BB962C8B-B14F-4D97-AF65-F5344CB8AC3E}">
        <p14:creationId xmlns:p14="http://schemas.microsoft.com/office/powerpoint/2010/main" val="3369013655"/>
      </p:ext>
    </p:extLst>
  </p:cSld>
  <p:clrMap bg1="lt1" tx1="dk1" bg2="lt2" tx2="dk2" accent1="accent1" accent2="accent2" accent3="accent3" accent4="accent4" accent5="accent5" accent6="accent6" hlink="hlink" folHlink="folHlink"/>
  <p:sldLayoutIdLst>
    <p:sldLayoutId id="2147485397" r:id="rId1"/>
    <p:sldLayoutId id="2147485398" r:id="rId2"/>
    <p:sldLayoutId id="2147485399" r:id="rId3"/>
    <p:sldLayoutId id="2147485400" r:id="rId4"/>
    <p:sldLayoutId id="2147485401" r:id="rId5"/>
    <p:sldLayoutId id="2147485402" r:id="rId6"/>
    <p:sldLayoutId id="2147485403" r:id="rId7"/>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ctr" defTabSz="457200" rtl="0" eaLnBrk="1" latinLnBrk="0" hangingPunct="1">
        <a:spcBef>
          <a:spcPct val="0"/>
        </a:spcBef>
        <a:buNone/>
        <a:defRPr sz="4400" b="1" i="0" kern="1200">
          <a:solidFill>
            <a:schemeClr val="tx2">
              <a:lumMod val="60000"/>
              <a:lumOff val="40000"/>
            </a:schemeClr>
          </a:solidFill>
          <a:latin typeface="Calibri"/>
          <a:ea typeface="+mj-ea"/>
          <a:cs typeface="Calibri"/>
        </a:defRPr>
      </a:lvl1pPr>
    </p:titleStyle>
    <p:bodyStyle>
      <a:lvl1pPr marL="342900" indent="-342900" algn="l" defTabSz="457200" rtl="0" eaLnBrk="1" latinLnBrk="0" hangingPunct="1">
        <a:spcBef>
          <a:spcPct val="20000"/>
        </a:spcBef>
        <a:buFont typeface="Arial"/>
        <a:buChar char="•"/>
        <a:defRPr sz="3200" kern="1200">
          <a:solidFill>
            <a:schemeClr val="tx2">
              <a:lumMod val="60000"/>
              <a:lumOff val="40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2">
              <a:lumMod val="60000"/>
              <a:lumOff val="40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2">
              <a:lumMod val="60000"/>
              <a:lumOff val="40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2">
              <a:lumMod val="60000"/>
              <a:lumOff val="40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2">
              <a:lumMod val="60000"/>
              <a:lumOff val="4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87"/>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342900" fontAlgn="auto">
              <a:spcBef>
                <a:spcPts val="0"/>
              </a:spcBef>
              <a:spcAft>
                <a:spcPts val="0"/>
              </a:spcAft>
            </a:pPr>
            <a:fld id="{2950F25A-E9B9-FC41-969A-8850797BAE86}" type="datetimeFigureOut">
              <a:rPr lang="en-US" smtClean="0">
                <a:solidFill>
                  <a:prstClr val="black">
                    <a:tint val="75000"/>
                  </a:prstClr>
                </a:solidFill>
                <a:latin typeface="Calibri"/>
                <a:ea typeface="ＭＳ Ｐゴシック" charset="0"/>
              </a:rPr>
              <a:pPr defTabSz="342900" fontAlgn="auto">
                <a:spcBef>
                  <a:spcPts val="0"/>
                </a:spcBef>
                <a:spcAft>
                  <a:spcPts val="0"/>
                </a:spcAft>
              </a:pPr>
              <a:t>6/2/2019</a:t>
            </a:fld>
            <a:endParaRPr lang="en-US">
              <a:solidFill>
                <a:prstClr val="black">
                  <a:tint val="75000"/>
                </a:prstClr>
              </a:solidFill>
              <a:latin typeface="Calibri"/>
              <a:ea typeface="ＭＳ Ｐゴシック" charset="0"/>
            </a:endParaRPr>
          </a:p>
        </p:txBody>
      </p:sp>
      <p:sp>
        <p:nvSpPr>
          <p:cNvPr id="5" name="Footer Placeholder 4"/>
          <p:cNvSpPr>
            <a:spLocks noGrp="1"/>
          </p:cNvSpPr>
          <p:nvPr>
            <p:ph type="ftr" sz="quarter" idx="3"/>
          </p:nvPr>
        </p:nvSpPr>
        <p:spPr>
          <a:xfrm>
            <a:off x="4165600" y="6356387"/>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342900" fontAlgn="auto">
              <a:spcBef>
                <a:spcPts val="0"/>
              </a:spcBef>
              <a:spcAft>
                <a:spcPts val="0"/>
              </a:spcAft>
            </a:pPr>
            <a:endParaRPr lang="en-US">
              <a:solidFill>
                <a:prstClr val="black">
                  <a:tint val="75000"/>
                </a:prstClr>
              </a:solidFill>
              <a:latin typeface="Calibri"/>
              <a:ea typeface="ＭＳ Ｐゴシック" charset="0"/>
            </a:endParaRPr>
          </a:p>
        </p:txBody>
      </p:sp>
      <p:sp>
        <p:nvSpPr>
          <p:cNvPr id="6" name="Slide Number Placeholder 5"/>
          <p:cNvSpPr>
            <a:spLocks noGrp="1"/>
          </p:cNvSpPr>
          <p:nvPr>
            <p:ph type="sldNum" sz="quarter" idx="4"/>
          </p:nvPr>
        </p:nvSpPr>
        <p:spPr>
          <a:xfrm>
            <a:off x="8737600" y="6356387"/>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342900" fontAlgn="auto">
              <a:spcBef>
                <a:spcPts val="0"/>
              </a:spcBef>
              <a:spcAft>
                <a:spcPts val="0"/>
              </a:spcAft>
            </a:pPr>
            <a:fld id="{4F27D969-03C7-784E-AEC3-C2E8E8FBC165}" type="slidenum">
              <a:rPr lang="en-US" smtClean="0">
                <a:solidFill>
                  <a:prstClr val="black">
                    <a:tint val="75000"/>
                  </a:prstClr>
                </a:solidFill>
                <a:latin typeface="Calibri"/>
                <a:ea typeface="ＭＳ Ｐゴシック" charset="0"/>
              </a:rPr>
              <a:pPr defTabSz="342900" fontAlgn="auto">
                <a:spcBef>
                  <a:spcPts val="0"/>
                </a:spcBef>
                <a:spcAft>
                  <a:spcPts val="0"/>
                </a:spcAft>
              </a:pPr>
              <a:t>‹#›</a:t>
            </a:fld>
            <a:endParaRPr lang="en-US">
              <a:solidFill>
                <a:prstClr val="black">
                  <a:tint val="75000"/>
                </a:prstClr>
              </a:solidFill>
              <a:latin typeface="Calibri"/>
              <a:ea typeface="ＭＳ Ｐゴシック" charset="0"/>
            </a:endParaRPr>
          </a:p>
        </p:txBody>
      </p:sp>
    </p:spTree>
    <p:extLst>
      <p:ext uri="{BB962C8B-B14F-4D97-AF65-F5344CB8AC3E}">
        <p14:creationId xmlns:p14="http://schemas.microsoft.com/office/powerpoint/2010/main" val="2857820123"/>
      </p:ext>
    </p:extLst>
  </p:cSld>
  <p:clrMap bg1="lt1" tx1="dk1" bg2="lt2" tx2="dk2" accent1="accent1" accent2="accent2" accent3="accent3" accent4="accent4" accent5="accent5" accent6="accent6" hlink="hlink" folHlink="folHlink"/>
  <p:sldLayoutIdLst>
    <p:sldLayoutId id="2147485526" r:id="rId1"/>
    <p:sldLayoutId id="2147485527" r:id="rId2"/>
    <p:sldLayoutId id="2147485528" r:id="rId3"/>
    <p:sldLayoutId id="2147485529" r:id="rId4"/>
    <p:sldLayoutId id="2147485530" r:id="rId5"/>
    <p:sldLayoutId id="2147485531" r:id="rId6"/>
    <p:sldLayoutId id="2147485532" r:id="rId7"/>
    <p:sldLayoutId id="2147485533" r:id="rId8"/>
    <p:sldLayoutId id="2147485534" r:id="rId9"/>
    <p:sldLayoutId id="2147485535" r:id="rId10"/>
    <p:sldLayoutId id="2147485536"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170C1DE0-5F7D-412C-B62C-871F4522FDD8}" type="datetimeFigureOut">
              <a:rPr lang="en-US" smtClean="0">
                <a:solidFill>
                  <a:prstClr val="black">
                    <a:tint val="75000"/>
                  </a:prstClr>
                </a:solidFill>
                <a:latin typeface="Calibri" panose="020F0502020204030204"/>
              </a:rPr>
              <a:pPr fontAlgn="auto">
                <a:spcBef>
                  <a:spcPts val="0"/>
                </a:spcBef>
                <a:spcAft>
                  <a:spcPts val="0"/>
                </a:spcAft>
              </a:pPr>
              <a:t>6/2/2019</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5F9E8EB-0DDF-4D7C-A745-6B028D7CD0B1}" type="slidenum">
              <a:rPr lang="en-US" smtClean="0">
                <a:solidFill>
                  <a:prstClr val="black">
                    <a:tint val="75000"/>
                  </a:prstClr>
                </a:solidFill>
                <a:latin typeface="Calibri" panose="020F0502020204030204"/>
              </a:rPr>
              <a:pPr fontAlgn="auto">
                <a:spcBef>
                  <a:spcPts val="0"/>
                </a:spcBef>
                <a:spcAft>
                  <a:spcPts val="0"/>
                </a:spcAft>
              </a:pPr>
              <a:t>‹#›</a:t>
            </a:fld>
            <a:r>
              <a:rPr lang="en-US" smtClean="0">
                <a:solidFill>
                  <a:prstClr val="black">
                    <a:tint val="75000"/>
                  </a:prstClr>
                </a:solidFill>
                <a:latin typeface="Calibri" panose="020F0502020204030204"/>
              </a:rPr>
              <a:t> </a:t>
            </a:r>
            <a:endParaRPr lang="en-US" dirty="0">
              <a:solidFill>
                <a:prstClr val="black">
                  <a:tint val="75000"/>
                </a:prstClr>
              </a:solidFill>
              <a:latin typeface="Calibri" panose="020F0502020204030204"/>
            </a:endParaRPr>
          </a:p>
        </p:txBody>
      </p:sp>
      <p:pic>
        <p:nvPicPr>
          <p:cNvPr id="8" name="Picture 7"/>
          <p:cNvPicPr>
            <a:picLocks noChangeAspect="1"/>
          </p:cNvPicPr>
          <p:nvPr userDrawn="1"/>
        </p:nvPicPr>
        <p:blipFill rotWithShape="1">
          <a:blip r:embed="rId19" cstate="print">
            <a:extLst>
              <a:ext uri="{28A0092B-C50C-407E-A947-70E740481C1C}">
                <a14:useLocalDpi xmlns:a14="http://schemas.microsoft.com/office/drawing/2010/main" val="0"/>
              </a:ext>
            </a:extLst>
          </a:blip>
          <a:srcRect l="18361" t="25742" r="17179" b="24752"/>
          <a:stretch/>
        </p:blipFill>
        <p:spPr>
          <a:xfrm>
            <a:off x="348881" y="163222"/>
            <a:ext cx="724638" cy="787650"/>
          </a:xfrm>
          <a:prstGeom prst="rect">
            <a:avLst/>
          </a:prstGeom>
        </p:spPr>
      </p:pic>
    </p:spTree>
    <p:extLst>
      <p:ext uri="{BB962C8B-B14F-4D97-AF65-F5344CB8AC3E}">
        <p14:creationId xmlns:p14="http://schemas.microsoft.com/office/powerpoint/2010/main" val="2880707266"/>
      </p:ext>
    </p:extLst>
  </p:cSld>
  <p:clrMap bg1="lt1" tx1="dk1" bg2="lt2" tx2="dk2" accent1="accent1" accent2="accent2" accent3="accent3" accent4="accent4" accent5="accent5" accent6="accent6" hlink="hlink" folHlink="folHlink"/>
  <p:sldLayoutIdLst>
    <p:sldLayoutId id="2147485538" r:id="rId1"/>
    <p:sldLayoutId id="2147485539" r:id="rId2"/>
    <p:sldLayoutId id="2147485540" r:id="rId3"/>
    <p:sldLayoutId id="2147485541" r:id="rId4"/>
    <p:sldLayoutId id="2147485542" r:id="rId5"/>
    <p:sldLayoutId id="2147485543" r:id="rId6"/>
    <p:sldLayoutId id="2147485544" r:id="rId7"/>
    <p:sldLayoutId id="2147485545" r:id="rId8"/>
    <p:sldLayoutId id="2147485546" r:id="rId9"/>
    <p:sldLayoutId id="2147485547" r:id="rId10"/>
    <p:sldLayoutId id="2147485548" r:id="rId11"/>
    <p:sldLayoutId id="2147485549" r:id="rId12"/>
    <p:sldLayoutId id="2147485550" r:id="rId13"/>
    <p:sldLayoutId id="2147485551" r:id="rId14"/>
    <p:sldLayoutId id="2147485552" r:id="rId15"/>
    <p:sldLayoutId id="2147485553" r:id="rId16"/>
    <p:sldLayoutId id="2147485556" r:id="rId17"/>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7368">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170C1DE0-5F7D-412C-B62C-871F4522FDD8}" type="datetimeFigureOut">
              <a:rPr lang="en-US" smtClean="0">
                <a:solidFill>
                  <a:prstClr val="black">
                    <a:tint val="75000"/>
                  </a:prstClr>
                </a:solidFill>
                <a:latin typeface="Calibri" panose="020F0502020204030204"/>
              </a:rPr>
              <a:pPr fontAlgn="auto">
                <a:spcBef>
                  <a:spcPts val="0"/>
                </a:spcBef>
                <a:spcAft>
                  <a:spcPts val="0"/>
                </a:spcAft>
              </a:pPr>
              <a:t>6/2/2019</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5F9E8EB-0DDF-4D7C-A745-6B028D7CD0B1}" type="slidenum">
              <a:rPr lang="en-US" smtClean="0">
                <a:solidFill>
                  <a:prstClr val="black">
                    <a:tint val="75000"/>
                  </a:prstClr>
                </a:solidFill>
                <a:latin typeface="Calibri" panose="020F0502020204030204"/>
              </a:rPr>
              <a:pPr fontAlgn="auto">
                <a:spcBef>
                  <a:spcPts val="0"/>
                </a:spcBef>
                <a:spcAft>
                  <a:spcPts val="0"/>
                </a:spcAft>
              </a:pPr>
              <a:t>‹#›</a:t>
            </a:fld>
            <a:r>
              <a:rPr lang="en-US">
                <a:solidFill>
                  <a:prstClr val="black">
                    <a:tint val="75000"/>
                  </a:prstClr>
                </a:solidFill>
                <a:latin typeface="Calibri" panose="020F0502020204030204"/>
              </a:rPr>
              <a:t> </a:t>
            </a:r>
            <a:endParaRPr lang="en-US" dirty="0">
              <a:solidFill>
                <a:prstClr val="black">
                  <a:tint val="75000"/>
                </a:prstClr>
              </a:solidFill>
              <a:latin typeface="Calibri" panose="020F0502020204030204"/>
            </a:endParaRPr>
          </a:p>
        </p:txBody>
      </p:sp>
      <p:pic>
        <p:nvPicPr>
          <p:cNvPr id="8" name="Picture 7"/>
          <p:cNvPicPr>
            <a:picLocks noChangeAspect="1"/>
          </p:cNvPicPr>
          <p:nvPr userDrawn="1"/>
        </p:nvPicPr>
        <p:blipFill rotWithShape="1">
          <a:blip r:embed="rId19" cstate="print">
            <a:extLst>
              <a:ext uri="{28A0092B-C50C-407E-A947-70E740481C1C}">
                <a14:useLocalDpi xmlns:a14="http://schemas.microsoft.com/office/drawing/2010/main" val="0"/>
              </a:ext>
            </a:extLst>
          </a:blip>
          <a:srcRect l="18361" t="25742" r="17179" b="24752"/>
          <a:stretch/>
        </p:blipFill>
        <p:spPr>
          <a:xfrm>
            <a:off x="348881" y="163222"/>
            <a:ext cx="724638" cy="787650"/>
          </a:xfrm>
          <a:prstGeom prst="rect">
            <a:avLst/>
          </a:prstGeom>
        </p:spPr>
      </p:pic>
    </p:spTree>
    <p:extLst>
      <p:ext uri="{BB962C8B-B14F-4D97-AF65-F5344CB8AC3E}">
        <p14:creationId xmlns:p14="http://schemas.microsoft.com/office/powerpoint/2010/main" val="2796492356"/>
      </p:ext>
    </p:extLst>
  </p:cSld>
  <p:clrMap bg1="lt1" tx1="dk1" bg2="lt2" tx2="dk2" accent1="accent1" accent2="accent2" accent3="accent3" accent4="accent4" accent5="accent5" accent6="accent6" hlink="hlink" folHlink="folHlink"/>
  <p:sldLayoutIdLst>
    <p:sldLayoutId id="2147485559" r:id="rId1"/>
    <p:sldLayoutId id="2147485560" r:id="rId2"/>
    <p:sldLayoutId id="2147485561" r:id="rId3"/>
    <p:sldLayoutId id="2147485562" r:id="rId4"/>
    <p:sldLayoutId id="2147485563" r:id="rId5"/>
    <p:sldLayoutId id="2147485564" r:id="rId6"/>
    <p:sldLayoutId id="2147485565" r:id="rId7"/>
    <p:sldLayoutId id="2147485566" r:id="rId8"/>
    <p:sldLayoutId id="2147485567" r:id="rId9"/>
    <p:sldLayoutId id="2147485568" r:id="rId10"/>
    <p:sldLayoutId id="2147485569" r:id="rId11"/>
    <p:sldLayoutId id="2147485570" r:id="rId12"/>
    <p:sldLayoutId id="2147485571" r:id="rId13"/>
    <p:sldLayoutId id="2147485572" r:id="rId14"/>
    <p:sldLayoutId id="2147485573" r:id="rId15"/>
    <p:sldLayoutId id="2147485574" r:id="rId16"/>
    <p:sldLayoutId id="2147485575" r:id="rId17"/>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736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46.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1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0.xml"/></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hyperlink" Target="http://www.itu.int/osg/csd/cybersecurity/gca/cop/" TargetMode="External"/><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1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13.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1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6.xml"/></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11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notesSlide" Target="../notesSlides/notesSlide2.xml"/><Relationship Id="rId7" Type="http://schemas.openxmlformats.org/officeDocument/2006/relationships/image" Target="../media/image9.emf"/><Relationship Id="rId2" Type="http://schemas.openxmlformats.org/officeDocument/2006/relationships/slideLayout" Target="../slideLayouts/slideLayout58.xml"/><Relationship Id="rId1" Type="http://schemas.openxmlformats.org/officeDocument/2006/relationships/tags" Target="../tags/tag1.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jpe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0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24.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36.jpeg"/><Relationship Id="rId7" Type="http://schemas.openxmlformats.org/officeDocument/2006/relationships/image" Target="../media/image52.jpeg"/><Relationship Id="rId12" Type="http://schemas.openxmlformats.org/officeDocument/2006/relationships/image" Target="../media/image57.jpeg"/><Relationship Id="rId2" Type="http://schemas.openxmlformats.org/officeDocument/2006/relationships/notesSlide" Target="../notesSlides/notesSlide12.xml"/><Relationship Id="rId1" Type="http://schemas.openxmlformats.org/officeDocument/2006/relationships/slideLayout" Target="../slideLayouts/slideLayout73.xml"/><Relationship Id="rId6" Type="http://schemas.openxmlformats.org/officeDocument/2006/relationships/image" Target="../media/image51.jpeg"/><Relationship Id="rId11" Type="http://schemas.openxmlformats.org/officeDocument/2006/relationships/image" Target="../media/image56.jpeg"/><Relationship Id="rId5" Type="http://schemas.openxmlformats.org/officeDocument/2006/relationships/image" Target="../media/image50.jpeg"/><Relationship Id="rId10" Type="http://schemas.openxmlformats.org/officeDocument/2006/relationships/image" Target="../media/image55.jpeg"/><Relationship Id="rId4" Type="http://schemas.openxmlformats.org/officeDocument/2006/relationships/image" Target="../media/image49.jpeg"/><Relationship Id="rId9" Type="http://schemas.openxmlformats.org/officeDocument/2006/relationships/image" Target="../media/image5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4.png"/><Relationship Id="rId7" Type="http://schemas.openxmlformats.org/officeDocument/2006/relationships/diagramLayout" Target="../diagrams/layout1.xml"/><Relationship Id="rId2" Type="http://schemas.openxmlformats.org/officeDocument/2006/relationships/notesSlide" Target="../notesSlides/notesSlide3.xml"/><Relationship Id="rId1" Type="http://schemas.openxmlformats.org/officeDocument/2006/relationships/slideLayout" Target="../slideLayouts/slideLayout75.xml"/><Relationship Id="rId6" Type="http://schemas.openxmlformats.org/officeDocument/2006/relationships/diagramData" Target="../diagrams/data1.xml"/><Relationship Id="rId5" Type="http://schemas.openxmlformats.org/officeDocument/2006/relationships/image" Target="../media/image16.png"/><Relationship Id="rId10" Type="http://schemas.microsoft.com/office/2007/relationships/diagramDrawing" Target="../diagrams/drawing1.xml"/><Relationship Id="rId4" Type="http://schemas.openxmlformats.org/officeDocument/2006/relationships/image" Target="../media/image15.png"/><Relationship Id="rId9" Type="http://schemas.openxmlformats.org/officeDocument/2006/relationships/diagramColors" Target="../diagrams/colors1.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57.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6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0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09.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Content Placeholder 2"/>
          <p:cNvSpPr txBox="1">
            <a:spLocks/>
          </p:cNvSpPr>
          <p:nvPr/>
        </p:nvSpPr>
        <p:spPr>
          <a:xfrm>
            <a:off x="1703512" y="2897929"/>
            <a:ext cx="8196408" cy="1440160"/>
          </a:xfrm>
          <a:prstGeom prst="rect">
            <a:avLst/>
          </a:prstGeom>
        </p:spPr>
        <p:txBody>
          <a:bodyPr vert="horz" lIns="68580" tIns="34290" rIns="68580" bIns="3429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fontAlgn="auto">
              <a:lnSpc>
                <a:spcPct val="80000"/>
              </a:lnSpc>
              <a:spcAft>
                <a:spcPts val="0"/>
              </a:spcAft>
              <a:defRPr/>
            </a:pPr>
            <a:r>
              <a:rPr lang="en-US" altLang="en-US" sz="4000" dirty="0" smtClean="0">
                <a:solidFill>
                  <a:prstClr val="white"/>
                </a:solidFill>
                <a:effectLst>
                  <a:outerShdw blurRad="38100" dist="38100" dir="2700000" algn="tl">
                    <a:srgbClr val="C0C0C0"/>
                  </a:outerShdw>
                </a:effectLst>
                <a:ea typeface="Tahoma" pitchFamily="34" charset="0"/>
                <a:cs typeface="Times New Roman" pitchFamily="18" charset="0"/>
              </a:rPr>
              <a:t>3 June 2019</a:t>
            </a:r>
          </a:p>
          <a:p>
            <a:pPr fontAlgn="auto">
              <a:lnSpc>
                <a:spcPct val="80000"/>
              </a:lnSpc>
              <a:spcAft>
                <a:spcPts val="0"/>
              </a:spcAft>
              <a:defRPr/>
            </a:pPr>
            <a:r>
              <a:rPr lang="en-GB" altLang="en-US" sz="4000" dirty="0">
                <a:solidFill>
                  <a:prstClr val="white"/>
                </a:solidFill>
                <a:effectLst>
                  <a:outerShdw blurRad="38100" dist="38100" dir="2700000" algn="tl">
                    <a:srgbClr val="C0C0C0"/>
                  </a:outerShdw>
                </a:effectLst>
                <a:ea typeface="Tahoma" pitchFamily="34" charset="0"/>
                <a:cs typeface="Times New Roman" pitchFamily="18" charset="0"/>
              </a:rPr>
              <a:t>Port </a:t>
            </a:r>
            <a:r>
              <a:rPr lang="en-GB" altLang="en-US" sz="4000" dirty="0" smtClean="0">
                <a:solidFill>
                  <a:prstClr val="white"/>
                </a:solidFill>
                <a:effectLst>
                  <a:outerShdw blurRad="38100" dist="38100" dir="2700000" algn="tl">
                    <a:srgbClr val="C0C0C0"/>
                  </a:outerShdw>
                </a:effectLst>
                <a:ea typeface="Tahoma" pitchFamily="34" charset="0"/>
                <a:cs typeface="Times New Roman" pitchFamily="18" charset="0"/>
              </a:rPr>
              <a:t>Moresby, Papua </a:t>
            </a:r>
            <a:r>
              <a:rPr lang="en-GB" altLang="en-US" sz="4000" dirty="0">
                <a:solidFill>
                  <a:prstClr val="white"/>
                </a:solidFill>
                <a:effectLst>
                  <a:outerShdw blurRad="38100" dist="38100" dir="2700000" algn="tl">
                    <a:srgbClr val="C0C0C0"/>
                  </a:outerShdw>
                </a:effectLst>
                <a:ea typeface="Tahoma" pitchFamily="34" charset="0"/>
                <a:cs typeface="Times New Roman" pitchFamily="18" charset="0"/>
              </a:rPr>
              <a:t>New Guinea</a:t>
            </a:r>
            <a:r>
              <a:rPr lang="en-US" altLang="en-US" sz="4000" dirty="0" smtClean="0">
                <a:solidFill>
                  <a:prstClr val="white"/>
                </a:solidFill>
                <a:effectLst>
                  <a:outerShdw blurRad="38100" dist="38100" dir="2700000" algn="tl">
                    <a:srgbClr val="C0C0C0"/>
                  </a:outerShdw>
                </a:effectLst>
                <a:ea typeface="Tahoma" pitchFamily="34" charset="0"/>
                <a:cs typeface="Times New Roman" pitchFamily="18" charset="0"/>
              </a:rPr>
              <a:t> </a:t>
            </a:r>
            <a:endParaRPr lang="en-US" altLang="en-US" sz="4000" dirty="0">
              <a:solidFill>
                <a:prstClr val="white"/>
              </a:solidFill>
              <a:effectLst>
                <a:outerShdw blurRad="38100" dist="38100" dir="2700000" algn="tl">
                  <a:srgbClr val="C0C0C0"/>
                </a:outerShdw>
              </a:effectLst>
              <a:ea typeface="Tahoma" pitchFamily="34" charset="0"/>
              <a:cs typeface="Times New Roman" pitchFamily="18" charset="0"/>
            </a:endParaRPr>
          </a:p>
        </p:txBody>
      </p:sp>
      <p:sp>
        <p:nvSpPr>
          <p:cNvPr id="6" name="Content Placeholder 2"/>
          <p:cNvSpPr txBox="1">
            <a:spLocks/>
          </p:cNvSpPr>
          <p:nvPr/>
        </p:nvSpPr>
        <p:spPr>
          <a:xfrm>
            <a:off x="3359696" y="5445224"/>
            <a:ext cx="5672336" cy="1476164"/>
          </a:xfrm>
          <a:prstGeom prst="rect">
            <a:avLst/>
          </a:prstGeom>
        </p:spPr>
        <p:txBody>
          <a:bodyPr vert="horz" lIns="68580" tIns="34290" rIns="68580" bIns="3429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fontAlgn="auto">
              <a:lnSpc>
                <a:spcPct val="80000"/>
              </a:lnSpc>
              <a:spcAft>
                <a:spcPts val="0"/>
              </a:spcAft>
              <a:defRPr/>
            </a:pPr>
            <a:r>
              <a:rPr lang="en-US" altLang="en-US" sz="4000" dirty="0" smtClean="0">
                <a:solidFill>
                  <a:prstClr val="white"/>
                </a:solidFill>
                <a:effectLst>
                  <a:outerShdw blurRad="38100" dist="38100" dir="2700000" algn="tl">
                    <a:srgbClr val="C0C0C0"/>
                  </a:outerShdw>
                </a:effectLst>
                <a:ea typeface="Tahoma" pitchFamily="34" charset="0"/>
                <a:cs typeface="Times New Roman" pitchFamily="18" charset="0"/>
              </a:rPr>
              <a:t>Sameer Sharma </a:t>
            </a:r>
          </a:p>
          <a:p>
            <a:pPr fontAlgn="auto">
              <a:lnSpc>
                <a:spcPct val="80000"/>
              </a:lnSpc>
              <a:spcAft>
                <a:spcPts val="0"/>
              </a:spcAft>
              <a:defRPr/>
            </a:pPr>
            <a:r>
              <a:rPr lang="en-US" altLang="en-US" sz="4000" dirty="0" smtClean="0">
                <a:solidFill>
                  <a:prstClr val="white"/>
                </a:solidFill>
                <a:effectLst>
                  <a:outerShdw blurRad="38100" dist="38100" dir="2700000" algn="tl">
                    <a:srgbClr val="C0C0C0"/>
                  </a:outerShdw>
                </a:effectLst>
                <a:ea typeface="Tahoma" pitchFamily="34" charset="0"/>
                <a:cs typeface="Times New Roman" pitchFamily="18" charset="0"/>
              </a:rPr>
              <a:t>Senior Advisor, ITU </a:t>
            </a:r>
            <a:endParaRPr lang="en-US" altLang="en-US" sz="4000" dirty="0">
              <a:solidFill>
                <a:prstClr val="white"/>
              </a:solidFill>
              <a:effectLst>
                <a:outerShdw blurRad="38100" dist="38100" dir="2700000" algn="tl">
                  <a:srgbClr val="C0C0C0"/>
                </a:outerShdw>
              </a:effectLst>
              <a:ea typeface="Tahoma" pitchFamily="34" charset="0"/>
              <a:cs typeface="Times New Roman" pitchFamily="18" charset="0"/>
            </a:endParaRPr>
          </a:p>
        </p:txBody>
      </p:sp>
      <p:pic>
        <p:nvPicPr>
          <p:cNvPr id="2" name="Picture 1"/>
          <p:cNvPicPr>
            <a:picLocks noChangeAspect="1"/>
          </p:cNvPicPr>
          <p:nvPr/>
        </p:nvPicPr>
        <p:blipFill>
          <a:blip r:embed="rId4"/>
          <a:stretch>
            <a:fillRect/>
          </a:stretch>
        </p:blipFill>
        <p:spPr>
          <a:xfrm>
            <a:off x="551384" y="548680"/>
            <a:ext cx="11089585" cy="2341067"/>
          </a:xfrm>
          <a:prstGeom prst="rect">
            <a:avLst/>
          </a:prstGeom>
        </p:spPr>
      </p:pic>
    </p:spTree>
    <p:extLst>
      <p:ext uri="{BB962C8B-B14F-4D97-AF65-F5344CB8AC3E}">
        <p14:creationId xmlns:p14="http://schemas.microsoft.com/office/powerpoint/2010/main" val="26440255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07A251AB-4D21-4D37-A610-C01F348AF77C}"/>
              </a:ext>
            </a:extLst>
          </p:cNvPr>
          <p:cNvSpPr/>
          <p:nvPr/>
        </p:nvSpPr>
        <p:spPr>
          <a:xfrm>
            <a:off x="372860" y="1428101"/>
            <a:ext cx="11683013" cy="977749"/>
          </a:xfrm>
          <a:prstGeom prst="roundRect">
            <a:avLst>
              <a:gd name="adj" fmla="val 8495"/>
            </a:avLst>
          </a:prstGeom>
          <a:solidFill>
            <a:srgbClr val="5698D3"/>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t"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Service areas</a:t>
            </a:r>
            <a:endPar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8A3A5365-4B1B-4E24-BD1C-41D1A990474B}"/>
              </a:ext>
            </a:extLst>
          </p:cNvPr>
          <p:cNvSpPr/>
          <p:nvPr/>
        </p:nvSpPr>
        <p:spPr>
          <a:xfrm>
            <a:off x="372860" y="2451251"/>
            <a:ext cx="11683013" cy="3922916"/>
          </a:xfrm>
          <a:prstGeom prst="roundRect">
            <a:avLst>
              <a:gd name="adj" fmla="val 3089"/>
            </a:avLst>
          </a:prstGeom>
          <a:solidFill>
            <a:srgbClr val="5698D3"/>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t"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Services</a:t>
            </a:r>
            <a:endPar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6" name="Diagram 5">
            <a:extLst>
              <a:ext uri="{FF2B5EF4-FFF2-40B4-BE49-F238E27FC236}">
                <a16:creationId xmlns:a16="http://schemas.microsoft.com/office/drawing/2014/main" id="{EF003160-5DF9-4A86-BE41-2789BCDD30D8}"/>
              </a:ext>
            </a:extLst>
          </p:cNvPr>
          <p:cNvGraphicFramePr/>
          <p:nvPr>
            <p:extLst/>
          </p:nvPr>
        </p:nvGraphicFramePr>
        <p:xfrm>
          <a:off x="1080186" y="998565"/>
          <a:ext cx="10873593" cy="56384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0F8BFB83-CD02-48A0-8372-7FD21B5CA3AD}"/>
              </a:ext>
            </a:extLst>
          </p:cNvPr>
          <p:cNvSpPr>
            <a:spLocks noGrp="1"/>
          </p:cNvSpPr>
          <p:nvPr>
            <p:ph type="title"/>
          </p:nvPr>
        </p:nvSpPr>
        <p:spPr>
          <a:xfrm>
            <a:off x="0" y="10018"/>
            <a:ext cx="10515600" cy="1325563"/>
          </a:xfrm>
        </p:spPr>
        <p:txBody>
          <a:bodyPr>
            <a:normAutofit/>
          </a:bodyPr>
          <a:lstStyle/>
          <a:p>
            <a:r>
              <a:rPr lang="en-US" sz="3600" b="1" dirty="0">
                <a:solidFill>
                  <a:srgbClr val="558ED5"/>
                </a:solidFill>
                <a:latin typeface="Calibri"/>
                <a:ea typeface="Calibri" panose="020F0502020204030204" pitchFamily="34" charset="0"/>
                <a:cs typeface="Calibri"/>
              </a:rPr>
              <a:t>Cybersecurity Services Catalogue</a:t>
            </a:r>
            <a:endParaRPr lang="en-GB" sz="3600" b="1" dirty="0">
              <a:solidFill>
                <a:srgbClr val="558ED5"/>
              </a:solidFill>
              <a:latin typeface="Calibri"/>
              <a:ea typeface="Calibri" panose="020F0502020204030204" pitchFamily="34" charset="0"/>
              <a:cs typeface="Calibri"/>
            </a:endParaRPr>
          </a:p>
        </p:txBody>
      </p:sp>
      <p:sp>
        <p:nvSpPr>
          <p:cNvPr id="2" name="TextBox 1">
            <a:extLst>
              <a:ext uri="{FF2B5EF4-FFF2-40B4-BE49-F238E27FC236}">
                <a16:creationId xmlns:a16="http://schemas.microsoft.com/office/drawing/2014/main" id="{3C8DEB41-C78A-458C-98D4-99CC1AF002F6}"/>
              </a:ext>
            </a:extLst>
          </p:cNvPr>
          <p:cNvSpPr txBox="1"/>
          <p:nvPr/>
        </p:nvSpPr>
        <p:spPr>
          <a:xfrm>
            <a:off x="6551720" y="1472996"/>
            <a:ext cx="3737499" cy="3116759"/>
          </a:xfrm>
          <a:prstGeom prst="rect">
            <a:avLst/>
          </a:prstGeom>
          <a:noFill/>
          <a:ln w="38100">
            <a:solidFill>
              <a:srgbClr val="FFFF00"/>
            </a:solidFill>
          </a:ln>
        </p:spPr>
        <p:txBody>
          <a:bodyPr wrap="square"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CAPACITY DEVELOPMENT</a:t>
            </a:r>
            <a:endPar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80469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75792" y="2420888"/>
            <a:ext cx="10399712" cy="101566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546A"/>
                </a:solidFill>
                <a:effectLst/>
                <a:uLnTx/>
                <a:uFillTx/>
                <a:latin typeface="Gotham Book"/>
                <a:ea typeface="+mn-ea"/>
                <a:cs typeface="+mn-cs"/>
              </a:rPr>
              <a:t>This Guide has primarily been structured as a resource to help government stakeholders in preparing, drafting and managing their National Cybersecurity Strategy.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Book"/>
              <a:ea typeface="+mn-ea"/>
              <a:cs typeface="+mn-cs"/>
            </a:endParaRPr>
          </a:p>
        </p:txBody>
      </p:sp>
      <p:sp>
        <p:nvSpPr>
          <p:cNvPr id="4" name="Rectangle 3">
            <a:extLst>
              <a:ext uri="{FF2B5EF4-FFF2-40B4-BE49-F238E27FC236}">
                <a16:creationId xmlns:a16="http://schemas.microsoft.com/office/drawing/2014/main" id="{8CF3C0A2-34C8-43E6-86B4-D6288F0E1A33}"/>
              </a:ext>
            </a:extLst>
          </p:cNvPr>
          <p:cNvSpPr/>
          <p:nvPr/>
        </p:nvSpPr>
        <p:spPr>
          <a:xfrm>
            <a:off x="590204" y="572220"/>
            <a:ext cx="7387407" cy="590931"/>
          </a:xfrm>
          <a:prstGeom prst="rect">
            <a:avLst/>
          </a:prstGeom>
        </p:spPr>
        <p:txBody>
          <a:bodyPr wrap="none">
            <a:spAutoFit/>
          </a:bodyPr>
          <a:lstStyle/>
          <a:p>
            <a:pPr marL="0" marR="0" lvl="0" indent="0" fontAlgn="auto">
              <a:lnSpc>
                <a:spcPct val="90000"/>
              </a:lnSpc>
              <a:spcAft>
                <a:spcPts val="0"/>
              </a:spcAft>
              <a:buClrTx/>
              <a:buSzTx/>
              <a:tabLst/>
              <a:defRPr/>
            </a:pPr>
            <a:r>
              <a:rPr lang="en-US" sz="3600" b="1" dirty="0">
                <a:solidFill>
                  <a:srgbClr val="558ED5"/>
                </a:solidFill>
                <a:latin typeface="Calibri"/>
                <a:ea typeface="Calibri" panose="020F0502020204030204" pitchFamily="34" charset="0"/>
                <a:cs typeface="Calibri"/>
              </a:rPr>
              <a:t>National Cybersecurity Strategy (NCS)</a:t>
            </a:r>
            <a:endParaRPr lang="x-none" sz="3600" b="1" dirty="0">
              <a:solidFill>
                <a:srgbClr val="558ED5"/>
              </a:solidFill>
              <a:latin typeface="Calibri"/>
              <a:ea typeface="Calibri" panose="020F0502020204030204" pitchFamily="34" charset="0"/>
              <a:cs typeface="Calibri"/>
            </a:endParaRPr>
          </a:p>
        </p:txBody>
      </p:sp>
      <p:sp>
        <p:nvSpPr>
          <p:cNvPr id="5" name="Slide Number Placeholder 4">
            <a:extLst>
              <a:ext uri="{FF2B5EF4-FFF2-40B4-BE49-F238E27FC236}">
                <a16:creationId xmlns:a16="http://schemas.microsoft.com/office/drawing/2014/main" id="{877C5A9F-021F-4F1D-87DD-108DCA19AE6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F9E8EB-0DDF-4D7C-A745-6B028D7CD0B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345CB57-D7CB-4252-89E5-C769A1B2659A}"/>
              </a:ext>
            </a:extLst>
          </p:cNvPr>
          <p:cNvPicPr>
            <a:picLocks noChangeAspect="1"/>
          </p:cNvPicPr>
          <p:nvPr/>
        </p:nvPicPr>
        <p:blipFill>
          <a:blip r:embed="rId2"/>
          <a:stretch>
            <a:fillRect/>
          </a:stretch>
        </p:blipFill>
        <p:spPr>
          <a:xfrm>
            <a:off x="1559496" y="3284984"/>
            <a:ext cx="8832304" cy="2496277"/>
          </a:xfrm>
          <a:prstGeom prst="rect">
            <a:avLst/>
          </a:prstGeom>
        </p:spPr>
      </p:pic>
      <p:sp>
        <p:nvSpPr>
          <p:cNvPr id="8" name="Rectangle 7">
            <a:extLst>
              <a:ext uri="{FF2B5EF4-FFF2-40B4-BE49-F238E27FC236}">
                <a16:creationId xmlns:a16="http://schemas.microsoft.com/office/drawing/2014/main" id="{E0C75FBC-0C2E-42C9-B04F-0CA4791109C0}"/>
              </a:ext>
            </a:extLst>
          </p:cNvPr>
          <p:cNvSpPr/>
          <p:nvPr/>
        </p:nvSpPr>
        <p:spPr>
          <a:xfrm>
            <a:off x="695400" y="1659005"/>
            <a:ext cx="7272808"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x-none" sz="1800" b="1" i="0" u="none" strike="noStrike" kern="1200" cap="none" spc="0" normalizeH="0" baseline="0" noProof="0" dirty="0">
                <a:ln>
                  <a:noFill/>
                </a:ln>
                <a:solidFill>
                  <a:prstClr val="black"/>
                </a:solidFill>
                <a:effectLst/>
                <a:uLnTx/>
                <a:uFillTx/>
                <a:latin typeface="Calibri" panose="020F0502020204030204"/>
                <a:ea typeface="+mn-ea"/>
                <a:cs typeface="+mn-cs"/>
              </a:rPr>
              <a:t>GUIDE TO  DEVELOPING A NATIONAL CYBERSECURITY STRATEGY</a:t>
            </a:r>
          </a:p>
        </p:txBody>
      </p:sp>
      <p:sp>
        <p:nvSpPr>
          <p:cNvPr id="9" name="Rectangle 8">
            <a:extLst>
              <a:ext uri="{FF2B5EF4-FFF2-40B4-BE49-F238E27FC236}">
                <a16:creationId xmlns:a16="http://schemas.microsoft.com/office/drawing/2014/main" id="{2D0A2AEC-BE6A-4B2F-AFD8-A627AD24E318}"/>
              </a:ext>
            </a:extLst>
          </p:cNvPr>
          <p:cNvSpPr/>
          <p:nvPr/>
        </p:nvSpPr>
        <p:spPr>
          <a:xfrm>
            <a:off x="3791744" y="5995004"/>
            <a:ext cx="3689343"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x-none" sz="1400" b="0" i="0" u="none" strike="noStrike" kern="1200" cap="none" spc="0" normalizeH="0" baseline="0" noProof="0" dirty="0">
                <a:ln>
                  <a:noFill/>
                </a:ln>
                <a:solidFill>
                  <a:prstClr val="black"/>
                </a:solidFill>
                <a:effectLst/>
                <a:uLnTx/>
                <a:uFillTx/>
                <a:latin typeface="Calibri" panose="020F0502020204030204"/>
                <a:ea typeface="+mn-ea"/>
                <a:cs typeface="+mn-cs"/>
              </a:rPr>
              <a:t>(This guide will be launched in September 2018)</a:t>
            </a:r>
          </a:p>
        </p:txBody>
      </p:sp>
    </p:spTree>
    <p:extLst>
      <p:ext uri="{BB962C8B-B14F-4D97-AF65-F5344CB8AC3E}">
        <p14:creationId xmlns:p14="http://schemas.microsoft.com/office/powerpoint/2010/main" val="368199532"/>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p:cNvSpPr>
            <a:spLocks noChangeArrowheads="1"/>
          </p:cNvSpPr>
          <p:nvPr/>
        </p:nvSpPr>
        <p:spPr bwMode="auto">
          <a:xfrm>
            <a:off x="1633396" y="144706"/>
            <a:ext cx="10558604" cy="1200329"/>
          </a:xfrm>
          <a:prstGeom prst="rect">
            <a:avLst/>
          </a:prstGeom>
          <a:noFill/>
          <a:ln w="9525">
            <a:noFill/>
            <a:miter lim="800000"/>
            <a:headEnd/>
            <a:tailEnd/>
          </a:ln>
        </p:spPr>
        <p:txBody>
          <a:bodyPr wrap="square" rIns="13208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F497D">
                    <a:lumMod val="60000"/>
                    <a:lumOff val="40000"/>
                  </a:srgbClr>
                </a:solidFill>
                <a:effectLst/>
                <a:uLnTx/>
                <a:uFillTx/>
                <a:latin typeface="Calibri" panose="020F0502020204030204"/>
                <a:ea typeface="+mn-ea"/>
                <a:cs typeface="+mn-cs"/>
                <a:sym typeface="Arial" pitchFamily="34" charset="0"/>
              </a:rPr>
              <a:t>Protecting Children in Cyberspace: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F497D">
                    <a:lumMod val="60000"/>
                    <a:lumOff val="40000"/>
                  </a:srgbClr>
                </a:solidFill>
                <a:effectLst/>
                <a:uLnTx/>
                <a:uFillTx/>
                <a:latin typeface="Calibri" panose="020F0502020204030204"/>
                <a:ea typeface="+mn-ea"/>
                <a:cs typeface="+mn-cs"/>
                <a:sym typeface="Arial" pitchFamily="34" charset="0"/>
              </a:rPr>
              <a:t>ITU- UNICEF- INDUSTRY 4 Set of COP Guidelines </a:t>
            </a:r>
          </a:p>
        </p:txBody>
      </p:sp>
      <p:sp>
        <p:nvSpPr>
          <p:cNvPr id="4" name="TextBox 3"/>
          <p:cNvSpPr txBox="1"/>
          <p:nvPr/>
        </p:nvSpPr>
        <p:spPr>
          <a:xfrm>
            <a:off x="253412" y="5707700"/>
            <a:ext cx="11521279" cy="923330"/>
          </a:xfrm>
          <a:prstGeom prst="rect">
            <a:avLst/>
          </a:prstGeom>
          <a:noFill/>
        </p:spPr>
        <p:txBody>
          <a:bodyPr wrap="square" rtlCol="0">
            <a:spAutoFit/>
          </a:bodyPr>
          <a:lstStyle/>
          <a:p>
            <a:pPr marL="285750" marR="0" lvl="0" indent="-285750" algn="just" defTabSz="457200" rtl="0" eaLnBrk="0" fontAlgn="auto" latinLnBrk="0" hangingPunct="0">
              <a:lnSpc>
                <a:spcPct val="150000"/>
              </a:lnSpc>
              <a:spcBef>
                <a:spcPct val="20000"/>
              </a:spcBef>
              <a:spcAft>
                <a:spcPts val="0"/>
              </a:spcAft>
              <a:buClrTx/>
              <a:buSzPct val="110000"/>
              <a:buFont typeface="Arial" pitchFamily="34" charset="0"/>
              <a:buChar char="•"/>
              <a:tabLst/>
              <a:defRPr/>
            </a:pPr>
            <a:r>
              <a:rPr kumimoji="0" lang="en-US" sz="1800" b="0" i="0" u="none" strike="noStrike" kern="0" cap="none" spc="0" normalizeH="0" baseline="0" noProof="0" dirty="0">
                <a:ln>
                  <a:noFill/>
                </a:ln>
                <a:solidFill>
                  <a:srgbClr val="44546A"/>
                </a:solidFill>
                <a:effectLst/>
                <a:uLnTx/>
                <a:uFillTx/>
                <a:latin typeface="Calibri" panose="020F0502020204030204"/>
                <a:ea typeface="Gulim" pitchFamily="34" charset="-127"/>
                <a:cs typeface="Calibri" pitchFamily="34" charset="0"/>
              </a:rPr>
              <a:t>Developed in cooperation with COP partners, is the first set of guidelines addressing different stakeholders. </a:t>
            </a:r>
            <a:r>
              <a:rPr kumimoji="0" lang="en-US" sz="1800" b="0" i="0" u="none" strike="noStrike" kern="1200" cap="none" spc="0" normalizeH="0" baseline="0" noProof="0" dirty="0">
                <a:ln>
                  <a:noFill/>
                </a:ln>
                <a:solidFill>
                  <a:srgbClr val="E7E6E6">
                    <a:lumMod val="50000"/>
                  </a:srgbClr>
                </a:solidFill>
                <a:effectLst/>
                <a:uLnTx/>
                <a:uFillTx/>
                <a:latin typeface="Calibri" panose="020F0502020204030204"/>
                <a:ea typeface="+mn-ea"/>
                <a:cs typeface="Calibri" pitchFamily="34" charset="0"/>
                <a:hlinkClick r:id="rId3"/>
              </a:rPr>
              <a:t>Available in the six UN languages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613" t="7880" r="23544" b="25889"/>
          <a:stretch/>
        </p:blipFill>
        <p:spPr bwMode="auto">
          <a:xfrm>
            <a:off x="2144182" y="1614717"/>
            <a:ext cx="2172621" cy="1670267"/>
          </a:xfrm>
          <a:prstGeom prst="rect">
            <a:avLst/>
          </a:prstGeom>
          <a:noFill/>
          <a:ln w="9525">
            <a:solidFill>
              <a:srgbClr val="4C6E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7592" t="13239" r="18658" b="8000"/>
          <a:stretch/>
        </p:blipFill>
        <p:spPr bwMode="auto">
          <a:xfrm>
            <a:off x="7669829" y="1571512"/>
            <a:ext cx="2230424" cy="1699388"/>
          </a:xfrm>
          <a:prstGeom prst="rect">
            <a:avLst/>
          </a:prstGeom>
          <a:noFill/>
          <a:ln w="9525">
            <a:solidFill>
              <a:srgbClr val="4C6E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903" t="13254" r="18284" b="7403"/>
          <a:stretch/>
        </p:blipFill>
        <p:spPr bwMode="auto">
          <a:xfrm>
            <a:off x="2127853" y="3486924"/>
            <a:ext cx="2208912" cy="1690066"/>
          </a:xfrm>
          <a:prstGeom prst="rect">
            <a:avLst/>
          </a:prstGeom>
          <a:noFill/>
          <a:ln w="9525">
            <a:solidFill>
              <a:srgbClr val="4C6E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6"/>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6920" t="13707" r="18794" b="7448"/>
          <a:stretch/>
        </p:blipFill>
        <p:spPr bwMode="auto">
          <a:xfrm>
            <a:off x="4897478" y="3486925"/>
            <a:ext cx="2233151" cy="1690065"/>
          </a:xfrm>
          <a:prstGeom prst="rect">
            <a:avLst/>
          </a:prstGeom>
          <a:noFill/>
          <a:ln w="9525">
            <a:solidFill>
              <a:srgbClr val="4C6E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7"/>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6940" t="8452" r="18535" b="13000"/>
          <a:stretch/>
        </p:blipFill>
        <p:spPr bwMode="auto">
          <a:xfrm>
            <a:off x="7669829" y="3558933"/>
            <a:ext cx="2230424" cy="1670267"/>
          </a:xfrm>
          <a:prstGeom prst="rect">
            <a:avLst/>
          </a:prstGeom>
          <a:noFill/>
          <a:ln w="9525">
            <a:solidFill>
              <a:srgbClr val="4C6E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97477" y="1614717"/>
            <a:ext cx="2233151" cy="1670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23875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6"/>
        <p:cNvGrpSpPr/>
        <p:nvPr/>
      </p:nvGrpSpPr>
      <p:grpSpPr>
        <a:xfrm>
          <a:off x="0" y="0"/>
          <a:ext cx="0" cy="0"/>
          <a:chOff x="0" y="0"/>
          <a:chExt cx="0" cy="0"/>
        </a:xfrm>
      </p:grpSpPr>
      <p:pic>
        <p:nvPicPr>
          <p:cNvPr id="14" name="Picture 2" descr="https://www.itu.int/en/ITU-D/Cybersecurity/PublishingImages/GCIv3banner.png">
            <a:extLst>
              <a:ext uri="{FF2B5EF4-FFF2-40B4-BE49-F238E27FC236}">
                <a16:creationId xmlns:a16="http://schemas.microsoft.com/office/drawing/2014/main" id="{D1B7CAB0-9875-4431-B178-8A30D268676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035"/>
          <a:stretch/>
        </p:blipFill>
        <p:spPr bwMode="auto">
          <a:xfrm>
            <a:off x="-1" y="10"/>
            <a:ext cx="12192001" cy="466692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EE09A529-E47C-4634-BB98-0A9526C372B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0" name="Oval 39">
            <a:extLst>
              <a:ext uri="{FF2B5EF4-FFF2-40B4-BE49-F238E27FC236}">
                <a16:creationId xmlns:a16="http://schemas.microsoft.com/office/drawing/2014/main" id="{569C1A01-6FB5-43CE-ADCC-936728ACAC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6267" y="4388303"/>
            <a:ext cx="824089"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0F8BFB83-CD02-48A0-8372-7FD21B5CA3AD}"/>
              </a:ext>
            </a:extLst>
          </p:cNvPr>
          <p:cNvSpPr>
            <a:spLocks noGrp="1"/>
          </p:cNvSpPr>
          <p:nvPr>
            <p:ph type="title"/>
          </p:nvPr>
        </p:nvSpPr>
        <p:spPr>
          <a:xfrm>
            <a:off x="169098" y="4666938"/>
            <a:ext cx="5254672" cy="1509931"/>
          </a:xfrm>
        </p:spPr>
        <p:txBody>
          <a:bodyPr vert="horz" lIns="91440" tIns="45720" rIns="91440" bIns="45720" rtlCol="0" anchor="ctr">
            <a:normAutofit/>
          </a:bodyPr>
          <a:lstStyle/>
          <a:p>
            <a:r>
              <a:rPr lang="en-US" sz="3600" dirty="0">
                <a:solidFill>
                  <a:srgbClr val="000000"/>
                </a:solidFill>
              </a:rPr>
              <a:t>Global Cybersecurity Index </a:t>
            </a:r>
            <a:br>
              <a:rPr lang="en-US" sz="3600" dirty="0">
                <a:solidFill>
                  <a:srgbClr val="000000"/>
                </a:solidFill>
              </a:rPr>
            </a:br>
            <a:r>
              <a:rPr lang="en-US" sz="3600" dirty="0">
                <a:solidFill>
                  <a:srgbClr val="000000"/>
                </a:solidFill>
              </a:rPr>
              <a:t>Goals</a:t>
            </a:r>
          </a:p>
        </p:txBody>
      </p:sp>
      <p:sp>
        <p:nvSpPr>
          <p:cNvPr id="12" name="TextBox 11">
            <a:extLst>
              <a:ext uri="{FF2B5EF4-FFF2-40B4-BE49-F238E27FC236}">
                <a16:creationId xmlns:a16="http://schemas.microsoft.com/office/drawing/2014/main" id="{CE6EB3C1-9FEE-4860-87CD-159A85E38F44}"/>
              </a:ext>
            </a:extLst>
          </p:cNvPr>
          <p:cNvSpPr txBox="1"/>
          <p:nvPr/>
        </p:nvSpPr>
        <p:spPr>
          <a:xfrm>
            <a:off x="5190880" y="4405022"/>
            <a:ext cx="7014574" cy="2288070"/>
          </a:xfrm>
          <a:prstGeom prst="rect">
            <a:avLst/>
          </a:prstGeom>
        </p:spPr>
        <p:txBody>
          <a:bodyPr vert="horz" lIns="91440" tIns="45720" rIns="91440" bIns="45720" rtlCol="0" anchor="ctr">
            <a:normAutofit/>
          </a:bodyPr>
          <a:lstStyle/>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Help countries identify areas for improvement </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Motivate action to improve relative GCI rankings</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Raise the level of cybersecurity worldwide</a:t>
            </a:r>
          </a:p>
          <a:p>
            <a:pPr marL="3429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Help to identify and promote best practices </a:t>
            </a:r>
          </a:p>
          <a:p>
            <a:pPr marL="3429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Foster a global culture of cybersecurity</a:t>
            </a:r>
          </a:p>
        </p:txBody>
      </p:sp>
    </p:spTree>
    <p:extLst>
      <p:ext uri="{BB962C8B-B14F-4D97-AF65-F5344CB8AC3E}">
        <p14:creationId xmlns:p14="http://schemas.microsoft.com/office/powerpoint/2010/main" val="3707549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4" name="Title 3">
            <a:extLst>
              <a:ext uri="{FF2B5EF4-FFF2-40B4-BE49-F238E27FC236}">
                <a16:creationId xmlns:a16="http://schemas.microsoft.com/office/drawing/2014/main" id="{0F8BFB83-CD02-48A0-8372-7FD21B5CA3AD}"/>
              </a:ext>
            </a:extLst>
          </p:cNvPr>
          <p:cNvSpPr>
            <a:spLocks noGrp="1"/>
          </p:cNvSpPr>
          <p:nvPr>
            <p:ph type="title"/>
          </p:nvPr>
        </p:nvSpPr>
        <p:spPr>
          <a:xfrm>
            <a:off x="355600" y="56142"/>
            <a:ext cx="10515600" cy="1325563"/>
          </a:xfrm>
        </p:spPr>
        <p:txBody>
          <a:bodyPr>
            <a:normAutofit/>
          </a:bodyPr>
          <a:lstStyle/>
          <a:p>
            <a:r>
              <a:rPr lang="en-US" sz="3600" b="1" dirty="0">
                <a:solidFill>
                  <a:srgbClr val="558ED5"/>
                </a:solidFill>
                <a:latin typeface="Calibri"/>
                <a:ea typeface="Calibri" panose="020F0502020204030204" pitchFamily="34" charset="0"/>
                <a:cs typeface="Calibri"/>
              </a:rPr>
              <a:t>Global Cybersecurity Index - Background</a:t>
            </a:r>
            <a:endParaRPr lang="en-GB" sz="3600" b="1" dirty="0">
              <a:solidFill>
                <a:srgbClr val="558ED5"/>
              </a:solidFill>
              <a:latin typeface="Calibri"/>
              <a:ea typeface="Calibri" panose="020F0502020204030204" pitchFamily="34" charset="0"/>
              <a:cs typeface="Calibri"/>
            </a:endParaRPr>
          </a:p>
        </p:txBody>
      </p:sp>
      <p:pic>
        <p:nvPicPr>
          <p:cNvPr id="3" name="Picture 2">
            <a:extLst>
              <a:ext uri="{FF2B5EF4-FFF2-40B4-BE49-F238E27FC236}">
                <a16:creationId xmlns:a16="http://schemas.microsoft.com/office/drawing/2014/main" id="{789BFE56-76EF-4E47-AF6A-DEB14E4A7F98}"/>
              </a:ext>
            </a:extLst>
          </p:cNvPr>
          <p:cNvPicPr>
            <a:picLocks noChangeAspect="1"/>
          </p:cNvPicPr>
          <p:nvPr/>
        </p:nvPicPr>
        <p:blipFill>
          <a:blip r:embed="rId3"/>
          <a:stretch>
            <a:fillRect/>
          </a:stretch>
        </p:blipFill>
        <p:spPr>
          <a:xfrm rot="17826778">
            <a:off x="6106603" y="3391937"/>
            <a:ext cx="1996801" cy="283182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Text Placeholder 2">
            <a:extLst>
              <a:ext uri="{FF2B5EF4-FFF2-40B4-BE49-F238E27FC236}">
                <a16:creationId xmlns:a16="http://schemas.microsoft.com/office/drawing/2014/main" id="{E736F4FC-0550-48B6-99FF-DCBF1149419F}"/>
              </a:ext>
            </a:extLst>
          </p:cNvPr>
          <p:cNvSpPr txBox="1">
            <a:spLocks/>
          </p:cNvSpPr>
          <p:nvPr/>
        </p:nvSpPr>
        <p:spPr>
          <a:xfrm>
            <a:off x="666886" y="6357871"/>
            <a:ext cx="10515600" cy="42579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All iterations include primary research in order to provide global coverage of the 194 Member States</a:t>
            </a:r>
          </a:p>
        </p:txBody>
      </p:sp>
      <p:pic>
        <p:nvPicPr>
          <p:cNvPr id="7" name="Picture 2" descr="GCI_Cover_May2015.jpg">
            <a:extLst>
              <a:ext uri="{FF2B5EF4-FFF2-40B4-BE49-F238E27FC236}">
                <a16:creationId xmlns:a16="http://schemas.microsoft.com/office/drawing/2014/main" id="{B12E717B-4DB4-4147-9E7A-E4B1DFF25F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335773">
            <a:off x="8930682" y="1958145"/>
            <a:ext cx="2343783" cy="332296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8" name="Picture 4" descr="GCA2017Report.png">
            <a:extLst>
              <a:ext uri="{FF2B5EF4-FFF2-40B4-BE49-F238E27FC236}">
                <a16:creationId xmlns:a16="http://schemas.microsoft.com/office/drawing/2014/main" id="{4878CD6E-62E5-454A-8753-FF8F1E376FC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9886019">
            <a:off x="7425380" y="2405587"/>
            <a:ext cx="2352493" cy="332046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9" name="Picture 8">
            <a:extLst>
              <a:ext uri="{FF2B5EF4-FFF2-40B4-BE49-F238E27FC236}">
                <a16:creationId xmlns:a16="http://schemas.microsoft.com/office/drawing/2014/main" id="{2005FBBE-79E8-459E-B31F-B2A907734420}"/>
              </a:ext>
            </a:extLst>
          </p:cNvPr>
          <p:cNvPicPr>
            <a:picLocks noChangeAspect="1"/>
          </p:cNvPicPr>
          <p:nvPr/>
        </p:nvPicPr>
        <p:blipFill>
          <a:blip r:embed="rId6"/>
          <a:stretch>
            <a:fillRect/>
          </a:stretch>
        </p:blipFill>
        <p:spPr>
          <a:xfrm>
            <a:off x="816082" y="2544150"/>
            <a:ext cx="2714266" cy="36727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DDD642FF-953C-464B-8B64-55E9040C462F}"/>
              </a:ext>
            </a:extLst>
          </p:cNvPr>
          <p:cNvPicPr>
            <a:picLocks noChangeAspect="1"/>
          </p:cNvPicPr>
          <p:nvPr/>
        </p:nvPicPr>
        <p:blipFill>
          <a:blip r:embed="rId7"/>
          <a:stretch>
            <a:fillRect/>
          </a:stretch>
        </p:blipFill>
        <p:spPr>
          <a:xfrm>
            <a:off x="2992346" y="4263009"/>
            <a:ext cx="1232004" cy="20419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 Placeholder 2">
            <a:extLst>
              <a:ext uri="{FF2B5EF4-FFF2-40B4-BE49-F238E27FC236}">
                <a16:creationId xmlns:a16="http://schemas.microsoft.com/office/drawing/2014/main" id="{7FD70D29-66B5-4432-8E77-6929DD9829FA}"/>
              </a:ext>
            </a:extLst>
          </p:cNvPr>
          <p:cNvSpPr txBox="1">
            <a:spLocks/>
          </p:cNvSpPr>
          <p:nvPr/>
        </p:nvSpPr>
        <p:spPr>
          <a:xfrm>
            <a:off x="257748" y="1253514"/>
            <a:ext cx="10515600" cy="1157318"/>
          </a:xfrm>
          <a:prstGeom prst="rect">
            <a:avLst/>
          </a:prstGeom>
        </p:spPr>
        <p:txBody>
          <a:bodyPr vert="horz" lIns="91440" tIns="45720" rIns="91440" bIns="45720" rtlCol="0">
            <a:normAutofit/>
          </a:bodyPr>
          <a:lstStyle>
            <a:lvl1pPr marL="0" indent="0" algn="l" defTabSz="914354"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Arial" panose="020B0604020202020204" pitchFamily="34" charset="0"/>
                <a:ea typeface="+mn-ea"/>
                <a:cs typeface="Arial" panose="020B0604020202020204" pitchFamily="34" charset="0"/>
              </a:defRPr>
            </a:lvl1pPr>
            <a:lvl2pPr marL="457178" indent="0" algn="l" defTabSz="914354"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2pPr>
            <a:lvl3pPr marL="914354" indent="0" algn="l" defTabSz="914354"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Arial" panose="020B0604020202020204" pitchFamily="34" charset="0"/>
                <a:ea typeface="+mn-ea"/>
                <a:cs typeface="Arial" panose="020B0604020202020204" pitchFamily="34" charset="0"/>
              </a:defRPr>
            </a:lvl3pPr>
            <a:lvl4pPr marL="1371532" indent="0" algn="l" defTabSz="914354"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4pPr>
            <a:lvl5pPr marL="1828709" indent="0" algn="l" defTabSz="914354"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5pPr>
            <a:lvl6pPr marL="2285886" indent="0" algn="l" defTabSz="914354"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062" indent="0" algn="l" defTabSz="914354"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240" indent="0" algn="l" defTabSz="914354"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418" indent="0" algn="l" defTabSz="914354"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42900" marR="0" lvl="0" indent="-342900" algn="l" defTabSz="914354"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GCIv1 – the 1</a:t>
            </a:r>
            <a:r>
              <a:rPr kumimoji="0" lang="en-US" sz="1800" b="0" i="0" u="none" strike="noStrike" kern="1200" cap="none" spc="0" normalizeH="0" baseline="30000" noProof="0" dirty="0">
                <a:ln>
                  <a:noFill/>
                </a:ln>
                <a:solidFill>
                  <a:srgbClr val="002060"/>
                </a:solidFill>
                <a:effectLst/>
                <a:uLnTx/>
                <a:uFillTx/>
                <a:latin typeface="Arial" panose="020B0604020202020204" pitchFamily="34" charset="0"/>
                <a:ea typeface="+mn-ea"/>
                <a:cs typeface="Arial" panose="020B0604020202020204" pitchFamily="34" charset="0"/>
              </a:rPr>
              <a:t>st</a:t>
            </a:r>
            <a:r>
              <a:rPr kumimoji="0" lang="en-US"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iteration of the GCI has started in 2013-2014 period -</a:t>
            </a:r>
            <a:r>
              <a:rPr kumimoji="0" lang="en-US"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105</a:t>
            </a:r>
            <a:r>
              <a:rPr kumimoji="0" lang="en-US"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countries responded </a:t>
            </a:r>
          </a:p>
          <a:p>
            <a:pPr marL="342900" marR="0" lvl="0" indent="-342900" algn="l" defTabSz="914354"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GCIv2 – the 2</a:t>
            </a:r>
            <a:r>
              <a:rPr kumimoji="0" lang="en-US" sz="1800" b="0" i="0" u="none" strike="noStrike" kern="1200" cap="none" spc="0" normalizeH="0" baseline="30000" noProof="0" dirty="0">
                <a:ln>
                  <a:noFill/>
                </a:ln>
                <a:solidFill>
                  <a:srgbClr val="002060"/>
                </a:solidFill>
                <a:effectLst/>
                <a:uLnTx/>
                <a:uFillTx/>
                <a:latin typeface="Arial" panose="020B0604020202020204" pitchFamily="34" charset="0"/>
                <a:ea typeface="+mn-ea"/>
                <a:cs typeface="Arial" panose="020B0604020202020204" pitchFamily="34" charset="0"/>
              </a:rPr>
              <a:t>nd</a:t>
            </a:r>
            <a:r>
              <a:rPr kumimoji="0" lang="en-US"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iteration covered 2016-2017 period – </a:t>
            </a:r>
            <a:r>
              <a:rPr kumimoji="0" lang="en-US"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134</a:t>
            </a:r>
            <a:r>
              <a:rPr kumimoji="0" lang="en-US"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countries responded </a:t>
            </a:r>
          </a:p>
          <a:p>
            <a:pPr marL="342900" marR="0" lvl="0" indent="-342900" algn="l" defTabSz="914354"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GCIv3 – 3</a:t>
            </a:r>
            <a:r>
              <a:rPr kumimoji="0" lang="en-US" sz="1800" b="1" i="0" u="none" strike="noStrike" kern="1200" cap="none" spc="0" normalizeH="0" baseline="30000" noProof="0" dirty="0">
                <a:ln>
                  <a:noFill/>
                </a:ln>
                <a:solidFill>
                  <a:srgbClr val="002060"/>
                </a:solidFill>
                <a:effectLst/>
                <a:uLnTx/>
                <a:uFillTx/>
                <a:latin typeface="Arial" panose="020B0604020202020204" pitchFamily="34" charset="0"/>
                <a:ea typeface="+mn-ea"/>
                <a:cs typeface="Arial" panose="020B0604020202020204" pitchFamily="34" charset="0"/>
              </a:rPr>
              <a:t>rd</a:t>
            </a:r>
            <a:r>
              <a:rPr kumimoji="0" lang="en-US"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iteration </a:t>
            </a:r>
            <a:r>
              <a:rPr kumimoji="0" lang="en-US" sz="1800" b="1" i="0" u="sng"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155 countries responded to the process</a:t>
            </a:r>
          </a:p>
        </p:txBody>
      </p:sp>
      <p:sp>
        <p:nvSpPr>
          <p:cNvPr id="13" name="Slide Number Placeholder 7">
            <a:extLst>
              <a:ext uri="{FF2B5EF4-FFF2-40B4-BE49-F238E27FC236}">
                <a16:creationId xmlns:a16="http://schemas.microsoft.com/office/drawing/2014/main" id="{9E0CA72B-F70B-43E5-AF62-9ADB3538C1A1}"/>
              </a:ext>
            </a:extLst>
          </p:cNvPr>
          <p:cNvSpPr>
            <a:spLocks noGrp="1"/>
          </p:cNvSpPr>
          <p:nvPr>
            <p:ph type="sldNum" sz="quarter" idx="12"/>
          </p:nvPr>
        </p:nvSpPr>
        <p:spPr>
          <a:xfrm>
            <a:off x="0" y="6356355"/>
            <a:ext cx="711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9E8EB-0DDF-4D7C-A745-6B028D7CD0B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06273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253942" y="1253845"/>
          <a:ext cx="11620730" cy="5247159"/>
        </p:xfrm>
        <a:graphic>
          <a:graphicData uri="http://schemas.openxmlformats.org/drawingml/2006/table">
            <a:tbl>
              <a:tblPr firstRow="1" firstCol="1" bandRow="1">
                <a:tableStyleId>{5A111915-BE36-4E01-A7E5-04B1672EAD32}</a:tableStyleId>
              </a:tblPr>
              <a:tblGrid>
                <a:gridCol w="917016">
                  <a:extLst>
                    <a:ext uri="{9D8B030D-6E8A-4147-A177-3AD203B41FA5}">
                      <a16:colId xmlns:a16="http://schemas.microsoft.com/office/drawing/2014/main" val="20000"/>
                    </a:ext>
                  </a:extLst>
                </a:gridCol>
                <a:gridCol w="2752161">
                  <a:extLst>
                    <a:ext uri="{9D8B030D-6E8A-4147-A177-3AD203B41FA5}">
                      <a16:colId xmlns:a16="http://schemas.microsoft.com/office/drawing/2014/main" val="20001"/>
                    </a:ext>
                  </a:extLst>
                </a:gridCol>
                <a:gridCol w="1070039">
                  <a:extLst>
                    <a:ext uri="{9D8B030D-6E8A-4147-A177-3AD203B41FA5}">
                      <a16:colId xmlns:a16="http://schemas.microsoft.com/office/drawing/2014/main" val="20002"/>
                    </a:ext>
                  </a:extLst>
                </a:gridCol>
                <a:gridCol w="1071148">
                  <a:extLst>
                    <a:ext uri="{9D8B030D-6E8A-4147-A177-3AD203B41FA5}">
                      <a16:colId xmlns:a16="http://schemas.microsoft.com/office/drawing/2014/main" val="20003"/>
                    </a:ext>
                  </a:extLst>
                </a:gridCol>
                <a:gridCol w="1224168">
                  <a:extLst>
                    <a:ext uri="{9D8B030D-6E8A-4147-A177-3AD203B41FA5}">
                      <a16:colId xmlns:a16="http://schemas.microsoft.com/office/drawing/2014/main" val="20004"/>
                    </a:ext>
                  </a:extLst>
                </a:gridCol>
                <a:gridCol w="1682122">
                  <a:extLst>
                    <a:ext uri="{9D8B030D-6E8A-4147-A177-3AD203B41FA5}">
                      <a16:colId xmlns:a16="http://schemas.microsoft.com/office/drawing/2014/main" val="20005"/>
                    </a:ext>
                  </a:extLst>
                </a:gridCol>
                <a:gridCol w="1377191">
                  <a:extLst>
                    <a:ext uri="{9D8B030D-6E8A-4147-A177-3AD203B41FA5}">
                      <a16:colId xmlns:a16="http://schemas.microsoft.com/office/drawing/2014/main" val="20006"/>
                    </a:ext>
                  </a:extLst>
                </a:gridCol>
                <a:gridCol w="1526885">
                  <a:extLst>
                    <a:ext uri="{9D8B030D-6E8A-4147-A177-3AD203B41FA5}">
                      <a16:colId xmlns:a16="http://schemas.microsoft.com/office/drawing/2014/main" val="20007"/>
                    </a:ext>
                  </a:extLst>
                </a:gridCol>
              </a:tblGrid>
              <a:tr h="68041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Bef>
                          <a:spcPts val="600"/>
                        </a:spcBef>
                        <a:spcAft>
                          <a:spcPts val="0"/>
                        </a:spcAft>
                      </a:pPr>
                      <a:r>
                        <a:rPr lang="en-GB" sz="1400" dirty="0">
                          <a:effectLst/>
                          <a:latin typeface="Calibri" panose="020F0502020204030204" pitchFamily="34" charset="0"/>
                          <a:ea typeface="SimSun" panose="02010600030101010101" pitchFamily="2" charset="-122"/>
                          <a:cs typeface="Times New Roman" panose="02020603050405020304" pitchFamily="18" charset="0"/>
                        </a:rPr>
                        <a:t>Rank</a:t>
                      </a:r>
                    </a:p>
                  </a:txBody>
                  <a:tcPr marL="58641" marR="58641" marT="0" marB="0"/>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Bef>
                          <a:spcPts val="600"/>
                        </a:spcBef>
                        <a:spcAft>
                          <a:spcPts val="0"/>
                        </a:spcAft>
                      </a:pPr>
                      <a:r>
                        <a:rPr lang="en-GB" sz="1400" dirty="0">
                          <a:effectLst/>
                        </a:rPr>
                        <a:t>Member States</a:t>
                      </a:r>
                      <a:endParaRPr lang="en-GB" sz="1400" dirty="0">
                        <a:effectLst/>
                        <a:latin typeface="Calibri" panose="020F0502020204030204" pitchFamily="34" charset="0"/>
                        <a:ea typeface="SimSun" panose="02010600030101010101" pitchFamily="2" charset="-122"/>
                        <a:cs typeface="Times New Roman" panose="02020603050405020304" pitchFamily="18" charset="0"/>
                      </a:endParaRPr>
                    </a:p>
                  </a:txBody>
                  <a:tcPr marL="58641" marR="58641" marT="0" marB="0"/>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Bef>
                          <a:spcPts val="600"/>
                        </a:spcBef>
                        <a:spcAft>
                          <a:spcPts val="0"/>
                        </a:spcAft>
                      </a:pPr>
                      <a:r>
                        <a:rPr lang="en-GB" sz="1400" dirty="0">
                          <a:effectLst/>
                        </a:rPr>
                        <a:t>GCI Score</a:t>
                      </a:r>
                      <a:endParaRPr lang="en-GB" sz="1400" dirty="0">
                        <a:effectLst/>
                        <a:latin typeface="Calibri" panose="020F0502020204030204" pitchFamily="34" charset="0"/>
                        <a:ea typeface="SimSun" panose="02010600030101010101" pitchFamily="2" charset="-122"/>
                        <a:cs typeface="Times New Roman" panose="02020603050405020304" pitchFamily="18" charset="0"/>
                      </a:endParaRPr>
                    </a:p>
                  </a:txBody>
                  <a:tcPr marL="58641" marR="58641" marT="0" marB="0"/>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Bef>
                          <a:spcPts val="600"/>
                        </a:spcBef>
                        <a:spcAft>
                          <a:spcPts val="0"/>
                        </a:spcAft>
                      </a:pPr>
                      <a:r>
                        <a:rPr lang="en-GB" sz="1400" dirty="0">
                          <a:effectLst/>
                        </a:rPr>
                        <a:t>Legal</a:t>
                      </a:r>
                      <a:endParaRPr lang="en-GB" sz="1400" dirty="0">
                        <a:effectLst/>
                        <a:latin typeface="Calibri" panose="020F0502020204030204" pitchFamily="34" charset="0"/>
                        <a:ea typeface="SimSun" panose="02010600030101010101" pitchFamily="2" charset="-122"/>
                        <a:cs typeface="Times New Roman" panose="02020603050405020304" pitchFamily="18" charset="0"/>
                      </a:endParaRPr>
                    </a:p>
                  </a:txBody>
                  <a:tcPr marL="58641" marR="58641" marT="0" marB="0">
                    <a:solidFill>
                      <a:schemeClr val="accent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Bef>
                          <a:spcPts val="600"/>
                        </a:spcBef>
                        <a:spcAft>
                          <a:spcPts val="0"/>
                        </a:spcAft>
                      </a:pPr>
                      <a:r>
                        <a:rPr lang="en-GB" sz="1400" dirty="0">
                          <a:effectLst/>
                        </a:rPr>
                        <a:t>Technical</a:t>
                      </a:r>
                      <a:endParaRPr lang="en-GB" sz="1400" dirty="0">
                        <a:effectLst/>
                        <a:latin typeface="Calibri" panose="020F0502020204030204" pitchFamily="34" charset="0"/>
                        <a:ea typeface="SimSun" panose="02010600030101010101" pitchFamily="2" charset="-122"/>
                        <a:cs typeface="Times New Roman" panose="02020603050405020304" pitchFamily="18" charset="0"/>
                      </a:endParaRPr>
                    </a:p>
                  </a:txBody>
                  <a:tcPr marL="58641" marR="58641" marT="0" marB="0"/>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Bef>
                          <a:spcPts val="600"/>
                        </a:spcBef>
                        <a:spcAft>
                          <a:spcPts val="0"/>
                        </a:spcAft>
                      </a:pPr>
                      <a:r>
                        <a:rPr lang="en-GB" sz="1400" dirty="0">
                          <a:effectLst/>
                        </a:rPr>
                        <a:t>Organizational</a:t>
                      </a:r>
                      <a:endParaRPr lang="en-GB" sz="1400" dirty="0">
                        <a:effectLst/>
                        <a:latin typeface="Calibri" panose="020F0502020204030204" pitchFamily="34" charset="0"/>
                        <a:ea typeface="SimSun" panose="02010600030101010101" pitchFamily="2" charset="-122"/>
                        <a:cs typeface="Times New Roman" panose="02020603050405020304" pitchFamily="18" charset="0"/>
                      </a:endParaRPr>
                    </a:p>
                  </a:txBody>
                  <a:tcPr marL="58641" marR="58641" marT="0" marB="0"/>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Bef>
                          <a:spcPts val="600"/>
                        </a:spcBef>
                        <a:spcAft>
                          <a:spcPts val="0"/>
                        </a:spcAft>
                      </a:pPr>
                      <a:r>
                        <a:rPr lang="en-GB" sz="1400" dirty="0">
                          <a:effectLst/>
                        </a:rPr>
                        <a:t>Capacity building</a:t>
                      </a:r>
                      <a:endParaRPr lang="en-GB" sz="1400" dirty="0">
                        <a:effectLst/>
                        <a:latin typeface="Calibri" panose="020F0502020204030204" pitchFamily="34" charset="0"/>
                        <a:ea typeface="SimSun" panose="02010600030101010101" pitchFamily="2" charset="-122"/>
                        <a:cs typeface="Times New Roman" panose="02020603050405020304" pitchFamily="18" charset="0"/>
                      </a:endParaRPr>
                    </a:p>
                  </a:txBody>
                  <a:tcPr marL="58641" marR="58641" marT="0" marB="0"/>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Bef>
                          <a:spcPts val="600"/>
                        </a:spcBef>
                        <a:spcAft>
                          <a:spcPts val="0"/>
                        </a:spcAft>
                      </a:pPr>
                      <a:r>
                        <a:rPr lang="en-GB" sz="1400" dirty="0">
                          <a:effectLst/>
                        </a:rPr>
                        <a:t>Cooperation</a:t>
                      </a:r>
                      <a:endParaRPr lang="en-GB" sz="1400" dirty="0">
                        <a:effectLst/>
                        <a:latin typeface="Calibri" panose="020F0502020204030204" pitchFamily="34" charset="0"/>
                        <a:ea typeface="SimSun" panose="02010600030101010101" pitchFamily="2" charset="-122"/>
                        <a:cs typeface="Times New Roman" panose="02020603050405020304" pitchFamily="18" charset="0"/>
                      </a:endParaRPr>
                    </a:p>
                  </a:txBody>
                  <a:tcPr marL="58641" marR="58641" marT="0" marB="0"/>
                </a:tc>
                <a:extLst>
                  <a:ext uri="{0D108BD9-81ED-4DB2-BD59-A6C34878D82A}">
                    <a16:rowId xmlns:a16="http://schemas.microsoft.com/office/drawing/2014/main" val="10000"/>
                  </a:ext>
                </a:extLst>
              </a:tr>
              <a:tr h="41515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lvl="0" indent="0" algn="ctr" rtl="0">
                        <a:lnSpc>
                          <a:spcPct val="150000"/>
                        </a:lnSpc>
                        <a:spcAft>
                          <a:spcPts val="0"/>
                        </a:spcAft>
                        <a:buFont typeface="+mj-lt"/>
                        <a:buNone/>
                      </a:pPr>
                      <a:r>
                        <a:rPr lang="en-GB" sz="1400" dirty="0">
                          <a:solidFill>
                            <a:srgbClr val="0070C0"/>
                          </a:solidFill>
                          <a:effectLst/>
                        </a:rPr>
                        <a:t>1</a:t>
                      </a:r>
                      <a:endParaRPr lang="en-GB" sz="1400" dirty="0">
                        <a:solidFill>
                          <a:srgbClr val="0070C0"/>
                        </a:solidFill>
                        <a:effectLst/>
                        <a:latin typeface="Calibri" panose="020F0502020204030204" pitchFamily="34" charset="0"/>
                        <a:ea typeface="SimSun" panose="02010600030101010101" pitchFamily="2" charset="-122"/>
                        <a:cs typeface="Arial" panose="020B0604020202020204" pitchFamily="34" charset="0"/>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lnSpc>
                          <a:spcPct val="150000"/>
                        </a:lnSpc>
                        <a:spcBef>
                          <a:spcPts val="600"/>
                        </a:spcBef>
                        <a:spcAft>
                          <a:spcPts val="0"/>
                        </a:spcAft>
                      </a:pPr>
                      <a:r>
                        <a:rPr lang="en-GB" sz="1400" b="1">
                          <a:solidFill>
                            <a:srgbClr val="0070C0"/>
                          </a:solidFill>
                          <a:effectLst/>
                        </a:rPr>
                        <a:t>United Kingdom</a:t>
                      </a:r>
                      <a:endParaRPr lang="en-GB" sz="1400" b="1">
                        <a:solidFill>
                          <a:srgbClr val="0070C0"/>
                        </a:solidFill>
                        <a:effectLst/>
                        <a:latin typeface="Calibri" panose="020F0502020204030204" pitchFamily="34" charset="0"/>
                        <a:ea typeface="SimSun" panose="02010600030101010101" pitchFamily="2" charset="-122"/>
                        <a:cs typeface="Times New Roman" panose="02020603050405020304" pitchFamily="18" charset="0"/>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Bef>
                          <a:spcPts val="600"/>
                        </a:spcBef>
                        <a:spcAft>
                          <a:spcPts val="0"/>
                        </a:spcAft>
                      </a:pPr>
                      <a:r>
                        <a:rPr lang="en-GB" sz="1400">
                          <a:effectLst/>
                        </a:rPr>
                        <a:t>0.931</a:t>
                      </a:r>
                      <a:endParaRPr lang="en-GB" sz="1400">
                        <a:effectLst/>
                        <a:latin typeface="Calibri" panose="020F0502020204030204" pitchFamily="34" charset="0"/>
                        <a:ea typeface="SimSun" panose="02010600030101010101" pitchFamily="2" charset="-122"/>
                        <a:cs typeface="Times New Roman" panose="02020603050405020304" pitchFamily="18" charset="0"/>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Bef>
                          <a:spcPts val="600"/>
                        </a:spcBef>
                        <a:spcAft>
                          <a:spcPts val="0"/>
                        </a:spcAft>
                      </a:pPr>
                      <a:r>
                        <a:rPr lang="en-GB" sz="1400" dirty="0">
                          <a:effectLst/>
                        </a:rPr>
                        <a:t>0.200</a:t>
                      </a:r>
                      <a:endParaRPr lang="en-GB" sz="1400" dirty="0">
                        <a:effectLst/>
                        <a:latin typeface="Calibri" panose="020F0502020204030204" pitchFamily="34" charset="0"/>
                        <a:ea typeface="SimSun" panose="02010600030101010101" pitchFamily="2" charset="-122"/>
                        <a:cs typeface="Times New Roman" panose="02020603050405020304" pitchFamily="18" charset="0"/>
                      </a:endParaRPr>
                    </a:p>
                  </a:txBody>
                  <a:tcPr>
                    <a:solidFill>
                      <a:schemeClr val="accent6"/>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Bef>
                          <a:spcPts val="600"/>
                        </a:spcBef>
                        <a:spcAft>
                          <a:spcPts val="0"/>
                        </a:spcAft>
                      </a:pPr>
                      <a:r>
                        <a:rPr lang="en-GB" sz="1400" dirty="0">
                          <a:effectLst/>
                        </a:rPr>
                        <a:t>0.191</a:t>
                      </a:r>
                      <a:endParaRPr lang="en-GB" sz="1400" dirty="0">
                        <a:effectLst/>
                        <a:latin typeface="Calibri" panose="020F0502020204030204" pitchFamily="34" charset="0"/>
                        <a:ea typeface="SimSun" panose="02010600030101010101" pitchFamily="2" charset="-122"/>
                        <a:cs typeface="Times New Roman" panose="02020603050405020304" pitchFamily="18" charset="0"/>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Bef>
                          <a:spcPts val="600"/>
                        </a:spcBef>
                        <a:spcAft>
                          <a:spcPts val="0"/>
                        </a:spcAft>
                      </a:pPr>
                      <a:r>
                        <a:rPr lang="en-GB" sz="1400">
                          <a:effectLst/>
                        </a:rPr>
                        <a:t>0.200</a:t>
                      </a:r>
                      <a:endParaRPr lang="en-GB" sz="1400">
                        <a:effectLst/>
                        <a:latin typeface="Calibri" panose="020F0502020204030204" pitchFamily="34" charset="0"/>
                        <a:ea typeface="SimSun" panose="02010600030101010101" pitchFamily="2" charset="-122"/>
                        <a:cs typeface="Times New Roman" panose="02020603050405020304" pitchFamily="18" charset="0"/>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Bef>
                          <a:spcPts val="600"/>
                        </a:spcBef>
                        <a:spcAft>
                          <a:spcPts val="0"/>
                        </a:spcAft>
                      </a:pPr>
                      <a:r>
                        <a:rPr lang="en-GB" sz="1400">
                          <a:effectLst/>
                        </a:rPr>
                        <a:t>0.189</a:t>
                      </a:r>
                      <a:endParaRPr lang="en-GB" sz="1400">
                        <a:effectLst/>
                        <a:latin typeface="Calibri" panose="020F0502020204030204" pitchFamily="34" charset="0"/>
                        <a:ea typeface="SimSun" panose="02010600030101010101" pitchFamily="2" charset="-122"/>
                        <a:cs typeface="Times New Roman" panose="02020603050405020304" pitchFamily="18" charset="0"/>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Bef>
                          <a:spcPts val="600"/>
                        </a:spcBef>
                        <a:spcAft>
                          <a:spcPts val="0"/>
                        </a:spcAft>
                      </a:pPr>
                      <a:r>
                        <a:rPr lang="en-GB" sz="1400" dirty="0">
                          <a:effectLst/>
                        </a:rPr>
                        <a:t>0.151</a:t>
                      </a:r>
                      <a:endParaRPr lang="en-GB" sz="1400" dirty="0">
                        <a:effectLst/>
                        <a:latin typeface="Calibri" panose="020F0502020204030204" pitchFamily="34" charset="0"/>
                        <a:ea typeface="SimSun" panose="02010600030101010101" pitchFamily="2" charset="-122"/>
                        <a:cs typeface="Times New Roman" panose="02020603050405020304" pitchFamily="18" charset="0"/>
                      </a:endParaRPr>
                    </a:p>
                  </a:txBody>
                  <a:tcPr/>
                </a:tc>
                <a:extLst>
                  <a:ext uri="{0D108BD9-81ED-4DB2-BD59-A6C34878D82A}">
                    <a16:rowId xmlns:a16="http://schemas.microsoft.com/office/drawing/2014/main" val="10001"/>
                  </a:ext>
                </a:extLst>
              </a:tr>
              <a:tr h="41515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lvl="0" indent="0" algn="ctr" rtl="0">
                        <a:lnSpc>
                          <a:spcPct val="150000"/>
                        </a:lnSpc>
                        <a:spcAft>
                          <a:spcPts val="0"/>
                        </a:spcAft>
                        <a:buFont typeface="+mj-lt"/>
                        <a:buNone/>
                      </a:pPr>
                      <a:r>
                        <a:rPr lang="en-GB" sz="1400" dirty="0">
                          <a:solidFill>
                            <a:srgbClr val="0070C0"/>
                          </a:solidFill>
                          <a:effectLst/>
                        </a:rPr>
                        <a:t>2</a:t>
                      </a:r>
                      <a:endParaRPr lang="en-GB" sz="1400" dirty="0">
                        <a:solidFill>
                          <a:srgbClr val="0070C0"/>
                        </a:solidFill>
                        <a:effectLst/>
                        <a:latin typeface="Calibri" panose="020F0502020204030204" pitchFamily="34" charset="0"/>
                        <a:ea typeface="SimSun" panose="02010600030101010101" pitchFamily="2" charset="-122"/>
                        <a:cs typeface="Arial" panose="020B0604020202020204" pitchFamily="34" charset="0"/>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lnSpc>
                          <a:spcPct val="150000"/>
                        </a:lnSpc>
                        <a:spcBef>
                          <a:spcPts val="600"/>
                        </a:spcBef>
                        <a:spcAft>
                          <a:spcPts val="0"/>
                        </a:spcAft>
                      </a:pPr>
                      <a:r>
                        <a:rPr lang="en-GB" sz="1400" b="1" dirty="0">
                          <a:solidFill>
                            <a:srgbClr val="0070C0"/>
                          </a:solidFill>
                          <a:effectLst/>
                        </a:rPr>
                        <a:t>United States of America</a:t>
                      </a:r>
                      <a:endParaRPr lang="en-GB" sz="1400" b="1" dirty="0">
                        <a:solidFill>
                          <a:srgbClr val="0070C0"/>
                        </a:solidFill>
                        <a:effectLst/>
                        <a:latin typeface="Calibri" panose="020F0502020204030204" pitchFamily="34" charset="0"/>
                        <a:ea typeface="SimSun" panose="02010600030101010101" pitchFamily="2" charset="-122"/>
                        <a:cs typeface="Times New Roman" panose="02020603050405020304" pitchFamily="18" charset="0"/>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Bef>
                          <a:spcPts val="600"/>
                        </a:spcBef>
                        <a:spcAft>
                          <a:spcPts val="0"/>
                        </a:spcAft>
                      </a:pPr>
                      <a:r>
                        <a:rPr lang="en-GB" sz="1400">
                          <a:effectLst/>
                        </a:rPr>
                        <a:t>0.926</a:t>
                      </a:r>
                      <a:endParaRPr lang="en-GB" sz="1400">
                        <a:effectLst/>
                        <a:latin typeface="Calibri" panose="020F0502020204030204" pitchFamily="34" charset="0"/>
                        <a:ea typeface="SimSun" panose="02010600030101010101" pitchFamily="2" charset="-122"/>
                        <a:cs typeface="Times New Roman" panose="02020603050405020304" pitchFamily="18" charset="0"/>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Bef>
                          <a:spcPts val="600"/>
                        </a:spcBef>
                        <a:spcAft>
                          <a:spcPts val="0"/>
                        </a:spcAft>
                      </a:pPr>
                      <a:r>
                        <a:rPr lang="en-GB" sz="1400" dirty="0">
                          <a:effectLst/>
                        </a:rPr>
                        <a:t>0.200</a:t>
                      </a:r>
                      <a:endParaRPr lang="en-GB" sz="1400" dirty="0">
                        <a:effectLst/>
                        <a:latin typeface="Calibri" panose="020F0502020204030204" pitchFamily="34" charset="0"/>
                        <a:ea typeface="SimSun" panose="02010600030101010101" pitchFamily="2" charset="-122"/>
                        <a:cs typeface="Times New Roman" panose="02020603050405020304" pitchFamily="18" charset="0"/>
                      </a:endParaRPr>
                    </a:p>
                  </a:txBody>
                  <a:tcPr>
                    <a:solidFill>
                      <a:schemeClr val="accent6"/>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Bef>
                          <a:spcPts val="600"/>
                        </a:spcBef>
                        <a:spcAft>
                          <a:spcPts val="0"/>
                        </a:spcAft>
                      </a:pPr>
                      <a:r>
                        <a:rPr lang="en-GB" sz="1400">
                          <a:effectLst/>
                        </a:rPr>
                        <a:t>0.184</a:t>
                      </a:r>
                      <a:endParaRPr lang="en-GB" sz="1400">
                        <a:effectLst/>
                        <a:latin typeface="Calibri" panose="020F0502020204030204" pitchFamily="34" charset="0"/>
                        <a:ea typeface="SimSun" panose="02010600030101010101" pitchFamily="2" charset="-122"/>
                        <a:cs typeface="Times New Roman" panose="02020603050405020304" pitchFamily="18" charset="0"/>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Bef>
                          <a:spcPts val="600"/>
                        </a:spcBef>
                        <a:spcAft>
                          <a:spcPts val="0"/>
                        </a:spcAft>
                      </a:pPr>
                      <a:r>
                        <a:rPr lang="en-GB" sz="1400">
                          <a:effectLst/>
                        </a:rPr>
                        <a:t>0.200</a:t>
                      </a:r>
                      <a:endParaRPr lang="en-GB" sz="1400">
                        <a:effectLst/>
                        <a:latin typeface="Calibri" panose="020F0502020204030204" pitchFamily="34" charset="0"/>
                        <a:ea typeface="SimSun" panose="02010600030101010101" pitchFamily="2" charset="-122"/>
                        <a:cs typeface="Times New Roman" panose="02020603050405020304" pitchFamily="18" charset="0"/>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Bef>
                          <a:spcPts val="600"/>
                        </a:spcBef>
                        <a:spcAft>
                          <a:spcPts val="0"/>
                        </a:spcAft>
                      </a:pPr>
                      <a:r>
                        <a:rPr lang="en-GB" sz="1400">
                          <a:effectLst/>
                        </a:rPr>
                        <a:t>0.191</a:t>
                      </a:r>
                      <a:endParaRPr lang="en-GB" sz="1400">
                        <a:effectLst/>
                        <a:latin typeface="Calibri" panose="020F0502020204030204" pitchFamily="34" charset="0"/>
                        <a:ea typeface="SimSun" panose="02010600030101010101" pitchFamily="2" charset="-122"/>
                        <a:cs typeface="Times New Roman" panose="02020603050405020304" pitchFamily="18" charset="0"/>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Bef>
                          <a:spcPts val="600"/>
                        </a:spcBef>
                        <a:spcAft>
                          <a:spcPts val="0"/>
                        </a:spcAft>
                      </a:pPr>
                      <a:r>
                        <a:rPr lang="en-GB" sz="1400">
                          <a:effectLst/>
                        </a:rPr>
                        <a:t>0.151</a:t>
                      </a:r>
                      <a:endParaRPr lang="en-GB" sz="1400">
                        <a:effectLst/>
                        <a:latin typeface="Calibri" panose="020F0502020204030204" pitchFamily="34" charset="0"/>
                        <a:ea typeface="SimSun" panose="02010600030101010101" pitchFamily="2" charset="-122"/>
                        <a:cs typeface="Times New Roman" panose="02020603050405020304" pitchFamily="18" charset="0"/>
                      </a:endParaRPr>
                    </a:p>
                  </a:txBody>
                  <a:tcPr/>
                </a:tc>
                <a:extLst>
                  <a:ext uri="{0D108BD9-81ED-4DB2-BD59-A6C34878D82A}">
                    <a16:rowId xmlns:a16="http://schemas.microsoft.com/office/drawing/2014/main" val="10002"/>
                  </a:ext>
                </a:extLst>
              </a:tr>
              <a:tr h="41515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lvl="0" indent="0" algn="ctr" rtl="0">
                        <a:lnSpc>
                          <a:spcPct val="150000"/>
                        </a:lnSpc>
                        <a:spcAft>
                          <a:spcPts val="0"/>
                        </a:spcAft>
                        <a:buFont typeface="+mj-lt"/>
                        <a:buNone/>
                      </a:pPr>
                      <a:r>
                        <a:rPr lang="en-GB" sz="1400" dirty="0">
                          <a:solidFill>
                            <a:srgbClr val="0070C0"/>
                          </a:solidFill>
                          <a:effectLst/>
                        </a:rPr>
                        <a:t>3</a:t>
                      </a:r>
                      <a:endParaRPr lang="en-GB" sz="1400" dirty="0">
                        <a:solidFill>
                          <a:srgbClr val="0070C0"/>
                        </a:solidFill>
                        <a:effectLst/>
                        <a:latin typeface="Calibri" panose="020F0502020204030204" pitchFamily="34" charset="0"/>
                        <a:ea typeface="SimSun" panose="02010600030101010101" pitchFamily="2" charset="-122"/>
                        <a:cs typeface="Arial" panose="020B0604020202020204" pitchFamily="34" charset="0"/>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lnSpc>
                          <a:spcPct val="150000"/>
                        </a:lnSpc>
                        <a:spcBef>
                          <a:spcPts val="600"/>
                        </a:spcBef>
                        <a:spcAft>
                          <a:spcPts val="0"/>
                        </a:spcAft>
                      </a:pPr>
                      <a:r>
                        <a:rPr lang="en-GB" sz="1400" b="1">
                          <a:solidFill>
                            <a:srgbClr val="0070C0"/>
                          </a:solidFill>
                          <a:effectLst/>
                        </a:rPr>
                        <a:t>France</a:t>
                      </a:r>
                      <a:endParaRPr lang="en-GB" sz="1400" b="1">
                        <a:solidFill>
                          <a:srgbClr val="0070C0"/>
                        </a:solidFill>
                        <a:effectLst/>
                        <a:latin typeface="Calibri" panose="020F0502020204030204" pitchFamily="34" charset="0"/>
                        <a:ea typeface="SimSun" panose="02010600030101010101" pitchFamily="2" charset="-122"/>
                        <a:cs typeface="Times New Roman" panose="02020603050405020304" pitchFamily="18" charset="0"/>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Bef>
                          <a:spcPts val="600"/>
                        </a:spcBef>
                        <a:spcAft>
                          <a:spcPts val="0"/>
                        </a:spcAft>
                      </a:pPr>
                      <a:r>
                        <a:rPr lang="en-GB" sz="1400">
                          <a:effectLst/>
                        </a:rPr>
                        <a:t>0.918</a:t>
                      </a:r>
                      <a:endParaRPr lang="en-GB" sz="1400">
                        <a:effectLst/>
                        <a:latin typeface="Calibri" panose="020F0502020204030204" pitchFamily="34" charset="0"/>
                        <a:ea typeface="SimSun" panose="02010600030101010101" pitchFamily="2" charset="-122"/>
                        <a:cs typeface="Times New Roman" panose="02020603050405020304" pitchFamily="18" charset="0"/>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Bef>
                          <a:spcPts val="600"/>
                        </a:spcBef>
                        <a:spcAft>
                          <a:spcPts val="0"/>
                        </a:spcAft>
                      </a:pPr>
                      <a:r>
                        <a:rPr lang="en-GB" sz="1400">
                          <a:effectLst/>
                        </a:rPr>
                        <a:t>0.200</a:t>
                      </a:r>
                      <a:endParaRPr lang="en-GB" sz="1400">
                        <a:effectLst/>
                        <a:latin typeface="Calibri" panose="020F0502020204030204" pitchFamily="34" charset="0"/>
                        <a:ea typeface="SimSun" panose="02010600030101010101" pitchFamily="2" charset="-122"/>
                        <a:cs typeface="Times New Roman" panose="02020603050405020304" pitchFamily="18" charset="0"/>
                      </a:endParaRPr>
                    </a:p>
                  </a:txBody>
                  <a:tcPr>
                    <a:solidFill>
                      <a:schemeClr val="accent6"/>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Bef>
                          <a:spcPts val="600"/>
                        </a:spcBef>
                        <a:spcAft>
                          <a:spcPts val="0"/>
                        </a:spcAft>
                      </a:pPr>
                      <a:r>
                        <a:rPr lang="en-GB" sz="1400">
                          <a:effectLst/>
                        </a:rPr>
                        <a:t>0.193</a:t>
                      </a:r>
                      <a:endParaRPr lang="en-GB" sz="1400">
                        <a:effectLst/>
                        <a:latin typeface="Calibri" panose="020F0502020204030204" pitchFamily="34" charset="0"/>
                        <a:ea typeface="SimSun" panose="02010600030101010101" pitchFamily="2" charset="-122"/>
                        <a:cs typeface="Times New Roman" panose="02020603050405020304" pitchFamily="18" charset="0"/>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Bef>
                          <a:spcPts val="600"/>
                        </a:spcBef>
                        <a:spcAft>
                          <a:spcPts val="0"/>
                        </a:spcAft>
                      </a:pPr>
                      <a:r>
                        <a:rPr lang="en-GB" sz="1400">
                          <a:effectLst/>
                        </a:rPr>
                        <a:t>0.200</a:t>
                      </a:r>
                      <a:endParaRPr lang="en-GB" sz="1400">
                        <a:effectLst/>
                        <a:latin typeface="Calibri" panose="020F0502020204030204" pitchFamily="34" charset="0"/>
                        <a:ea typeface="SimSun" panose="02010600030101010101" pitchFamily="2" charset="-122"/>
                        <a:cs typeface="Times New Roman" panose="02020603050405020304" pitchFamily="18" charset="0"/>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Bef>
                          <a:spcPts val="600"/>
                        </a:spcBef>
                        <a:spcAft>
                          <a:spcPts val="0"/>
                        </a:spcAft>
                      </a:pPr>
                      <a:r>
                        <a:rPr lang="en-GB" sz="1400">
                          <a:effectLst/>
                        </a:rPr>
                        <a:t>0.186</a:t>
                      </a:r>
                      <a:endParaRPr lang="en-GB" sz="1400">
                        <a:effectLst/>
                        <a:latin typeface="Calibri" panose="020F0502020204030204" pitchFamily="34" charset="0"/>
                        <a:ea typeface="SimSun" panose="02010600030101010101" pitchFamily="2" charset="-122"/>
                        <a:cs typeface="Times New Roman" panose="02020603050405020304" pitchFamily="18" charset="0"/>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Bef>
                          <a:spcPts val="600"/>
                        </a:spcBef>
                        <a:spcAft>
                          <a:spcPts val="0"/>
                        </a:spcAft>
                      </a:pPr>
                      <a:r>
                        <a:rPr lang="en-GB" sz="1400">
                          <a:effectLst/>
                        </a:rPr>
                        <a:t>0.139</a:t>
                      </a:r>
                      <a:endParaRPr lang="en-GB" sz="1400">
                        <a:effectLst/>
                        <a:latin typeface="Calibri" panose="020F0502020204030204" pitchFamily="34" charset="0"/>
                        <a:ea typeface="SimSun" panose="02010600030101010101" pitchFamily="2" charset="-122"/>
                        <a:cs typeface="Times New Roman" panose="02020603050405020304" pitchFamily="18" charset="0"/>
                      </a:endParaRPr>
                    </a:p>
                  </a:txBody>
                  <a:tcPr/>
                </a:tc>
                <a:extLst>
                  <a:ext uri="{0D108BD9-81ED-4DB2-BD59-A6C34878D82A}">
                    <a16:rowId xmlns:a16="http://schemas.microsoft.com/office/drawing/2014/main" val="10003"/>
                  </a:ext>
                </a:extLst>
              </a:tr>
              <a:tr h="41515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lvl="0" indent="0" algn="ctr" rtl="0">
                        <a:lnSpc>
                          <a:spcPct val="150000"/>
                        </a:lnSpc>
                        <a:spcAft>
                          <a:spcPts val="0"/>
                        </a:spcAft>
                        <a:buFont typeface="+mj-lt"/>
                        <a:buNone/>
                      </a:pPr>
                      <a:r>
                        <a:rPr lang="en-GB" sz="1400" dirty="0">
                          <a:solidFill>
                            <a:srgbClr val="0070C0"/>
                          </a:solidFill>
                          <a:effectLst/>
                        </a:rPr>
                        <a:t>4</a:t>
                      </a:r>
                      <a:endParaRPr lang="en-GB" sz="1400" dirty="0">
                        <a:solidFill>
                          <a:srgbClr val="0070C0"/>
                        </a:solidFill>
                        <a:effectLst/>
                        <a:latin typeface="Calibri" panose="020F0502020204030204" pitchFamily="34" charset="0"/>
                        <a:ea typeface="SimSun" panose="02010600030101010101" pitchFamily="2" charset="-122"/>
                        <a:cs typeface="Arial" panose="020B0604020202020204" pitchFamily="34" charset="0"/>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lnSpc>
                          <a:spcPct val="150000"/>
                        </a:lnSpc>
                        <a:spcBef>
                          <a:spcPts val="600"/>
                        </a:spcBef>
                        <a:spcAft>
                          <a:spcPts val="0"/>
                        </a:spcAft>
                      </a:pPr>
                      <a:r>
                        <a:rPr lang="en-GB" sz="1400" b="1" dirty="0">
                          <a:solidFill>
                            <a:srgbClr val="0070C0"/>
                          </a:solidFill>
                          <a:effectLst/>
                        </a:rPr>
                        <a:t>Lithuania</a:t>
                      </a:r>
                      <a:endParaRPr lang="en-GB" sz="1400" b="1" dirty="0">
                        <a:solidFill>
                          <a:srgbClr val="0070C0"/>
                        </a:solidFill>
                        <a:effectLst/>
                        <a:latin typeface="Calibri" panose="020F0502020204030204" pitchFamily="34" charset="0"/>
                        <a:ea typeface="SimSun" panose="02010600030101010101" pitchFamily="2" charset="-122"/>
                        <a:cs typeface="Times New Roman" panose="02020603050405020304" pitchFamily="18" charset="0"/>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Bef>
                          <a:spcPts val="600"/>
                        </a:spcBef>
                        <a:spcAft>
                          <a:spcPts val="0"/>
                        </a:spcAft>
                      </a:pPr>
                      <a:r>
                        <a:rPr lang="en-GB" sz="1400" dirty="0">
                          <a:effectLst/>
                        </a:rPr>
                        <a:t>0.908</a:t>
                      </a:r>
                      <a:endParaRPr lang="en-GB" sz="1400" dirty="0">
                        <a:effectLst/>
                        <a:latin typeface="Calibri" panose="020F0502020204030204" pitchFamily="34" charset="0"/>
                        <a:ea typeface="SimSun" panose="02010600030101010101" pitchFamily="2" charset="-122"/>
                        <a:cs typeface="Times New Roman" panose="02020603050405020304" pitchFamily="18" charset="0"/>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Bef>
                          <a:spcPts val="600"/>
                        </a:spcBef>
                        <a:spcAft>
                          <a:spcPts val="0"/>
                        </a:spcAft>
                      </a:pPr>
                      <a:r>
                        <a:rPr lang="en-GB" sz="1400" dirty="0">
                          <a:effectLst/>
                        </a:rPr>
                        <a:t>0.200</a:t>
                      </a:r>
                      <a:endParaRPr lang="en-GB" sz="1400" dirty="0">
                        <a:effectLst/>
                        <a:latin typeface="Calibri" panose="020F0502020204030204" pitchFamily="34" charset="0"/>
                        <a:ea typeface="SimSun" panose="02010600030101010101" pitchFamily="2" charset="-122"/>
                        <a:cs typeface="Times New Roman" panose="02020603050405020304" pitchFamily="18" charset="0"/>
                      </a:endParaRPr>
                    </a:p>
                  </a:txBody>
                  <a:tcPr>
                    <a:solidFill>
                      <a:schemeClr val="accent6"/>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Bef>
                          <a:spcPts val="600"/>
                        </a:spcBef>
                        <a:spcAft>
                          <a:spcPts val="0"/>
                        </a:spcAft>
                      </a:pPr>
                      <a:r>
                        <a:rPr lang="en-GB" sz="1400">
                          <a:effectLst/>
                        </a:rPr>
                        <a:t>0.168</a:t>
                      </a:r>
                      <a:endParaRPr lang="en-GB" sz="1400">
                        <a:effectLst/>
                        <a:latin typeface="Calibri" panose="020F0502020204030204" pitchFamily="34" charset="0"/>
                        <a:ea typeface="SimSun" panose="02010600030101010101" pitchFamily="2" charset="-122"/>
                        <a:cs typeface="Times New Roman" panose="02020603050405020304" pitchFamily="18" charset="0"/>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Bef>
                          <a:spcPts val="600"/>
                        </a:spcBef>
                        <a:spcAft>
                          <a:spcPts val="0"/>
                        </a:spcAft>
                      </a:pPr>
                      <a:r>
                        <a:rPr lang="en-GB" sz="1400">
                          <a:effectLst/>
                        </a:rPr>
                        <a:t>0.200</a:t>
                      </a:r>
                      <a:endParaRPr lang="en-GB" sz="1400">
                        <a:effectLst/>
                        <a:latin typeface="Calibri" panose="020F0502020204030204" pitchFamily="34" charset="0"/>
                        <a:ea typeface="SimSun" panose="02010600030101010101" pitchFamily="2" charset="-122"/>
                        <a:cs typeface="Times New Roman" panose="02020603050405020304" pitchFamily="18" charset="0"/>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Bef>
                          <a:spcPts val="600"/>
                        </a:spcBef>
                        <a:spcAft>
                          <a:spcPts val="0"/>
                        </a:spcAft>
                      </a:pPr>
                      <a:r>
                        <a:rPr lang="en-GB" sz="1400">
                          <a:effectLst/>
                        </a:rPr>
                        <a:t>0.185</a:t>
                      </a:r>
                      <a:endParaRPr lang="en-GB" sz="1400">
                        <a:effectLst/>
                        <a:latin typeface="Calibri" panose="020F0502020204030204" pitchFamily="34" charset="0"/>
                        <a:ea typeface="SimSun" panose="02010600030101010101" pitchFamily="2" charset="-122"/>
                        <a:cs typeface="Times New Roman" panose="02020603050405020304" pitchFamily="18" charset="0"/>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Bef>
                          <a:spcPts val="600"/>
                        </a:spcBef>
                        <a:spcAft>
                          <a:spcPts val="0"/>
                        </a:spcAft>
                      </a:pPr>
                      <a:r>
                        <a:rPr lang="en-GB" sz="1400">
                          <a:effectLst/>
                        </a:rPr>
                        <a:t>0.155</a:t>
                      </a:r>
                      <a:endParaRPr lang="en-GB" sz="1400">
                        <a:effectLst/>
                        <a:latin typeface="Calibri" panose="020F0502020204030204" pitchFamily="34" charset="0"/>
                        <a:ea typeface="SimSun" panose="02010600030101010101" pitchFamily="2" charset="-122"/>
                        <a:cs typeface="Times New Roman" panose="02020603050405020304" pitchFamily="18" charset="0"/>
                      </a:endParaRPr>
                    </a:p>
                  </a:txBody>
                  <a:tcPr/>
                </a:tc>
                <a:extLst>
                  <a:ext uri="{0D108BD9-81ED-4DB2-BD59-A6C34878D82A}">
                    <a16:rowId xmlns:a16="http://schemas.microsoft.com/office/drawing/2014/main" val="10004"/>
                  </a:ext>
                </a:extLst>
              </a:tr>
              <a:tr h="41515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lvl="0" indent="0" algn="ctr" rtl="0">
                        <a:lnSpc>
                          <a:spcPct val="150000"/>
                        </a:lnSpc>
                        <a:spcAft>
                          <a:spcPts val="0"/>
                        </a:spcAft>
                        <a:buFont typeface="+mj-lt"/>
                        <a:buNone/>
                      </a:pPr>
                      <a:r>
                        <a:rPr lang="en-GB" sz="1400" dirty="0">
                          <a:solidFill>
                            <a:srgbClr val="0070C0"/>
                          </a:solidFill>
                          <a:effectLst/>
                        </a:rPr>
                        <a:t>5</a:t>
                      </a:r>
                      <a:endParaRPr lang="en-GB" sz="1400" dirty="0">
                        <a:solidFill>
                          <a:srgbClr val="0070C0"/>
                        </a:solidFill>
                        <a:effectLst/>
                        <a:latin typeface="Calibri" panose="020F0502020204030204" pitchFamily="34" charset="0"/>
                        <a:ea typeface="SimSun" panose="02010600030101010101" pitchFamily="2" charset="-122"/>
                        <a:cs typeface="Arial" panose="020B0604020202020204" pitchFamily="34" charset="0"/>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lnSpc>
                          <a:spcPct val="150000"/>
                        </a:lnSpc>
                        <a:spcBef>
                          <a:spcPts val="600"/>
                        </a:spcBef>
                        <a:spcAft>
                          <a:spcPts val="0"/>
                        </a:spcAft>
                      </a:pPr>
                      <a:r>
                        <a:rPr lang="en-GB" sz="1400" b="1" dirty="0">
                          <a:solidFill>
                            <a:srgbClr val="0070C0"/>
                          </a:solidFill>
                          <a:effectLst/>
                        </a:rPr>
                        <a:t>Estonia</a:t>
                      </a:r>
                      <a:endParaRPr lang="en-GB" sz="1400" b="1" dirty="0">
                        <a:solidFill>
                          <a:srgbClr val="0070C0"/>
                        </a:solidFill>
                        <a:effectLst/>
                        <a:latin typeface="Calibri" panose="020F0502020204030204" pitchFamily="34" charset="0"/>
                        <a:ea typeface="SimSun" panose="02010600030101010101" pitchFamily="2" charset="-122"/>
                        <a:cs typeface="Times New Roman" panose="02020603050405020304" pitchFamily="18" charset="0"/>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Bef>
                          <a:spcPts val="600"/>
                        </a:spcBef>
                        <a:spcAft>
                          <a:spcPts val="0"/>
                        </a:spcAft>
                      </a:pPr>
                      <a:r>
                        <a:rPr lang="en-GB" sz="1400">
                          <a:effectLst/>
                        </a:rPr>
                        <a:t>0.905</a:t>
                      </a:r>
                      <a:endParaRPr lang="en-GB" sz="1400">
                        <a:effectLst/>
                        <a:latin typeface="Calibri" panose="020F0502020204030204" pitchFamily="34" charset="0"/>
                        <a:ea typeface="SimSun" panose="02010600030101010101" pitchFamily="2" charset="-122"/>
                        <a:cs typeface="Times New Roman" panose="02020603050405020304" pitchFamily="18" charset="0"/>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Bef>
                          <a:spcPts val="600"/>
                        </a:spcBef>
                        <a:spcAft>
                          <a:spcPts val="0"/>
                        </a:spcAft>
                      </a:pPr>
                      <a:r>
                        <a:rPr lang="en-GB" sz="1400" dirty="0">
                          <a:effectLst/>
                        </a:rPr>
                        <a:t>0.200</a:t>
                      </a:r>
                      <a:endParaRPr lang="en-GB" sz="1400" dirty="0">
                        <a:effectLst/>
                        <a:latin typeface="Calibri" panose="020F0502020204030204" pitchFamily="34" charset="0"/>
                        <a:ea typeface="SimSun" panose="02010600030101010101" pitchFamily="2" charset="-122"/>
                        <a:cs typeface="Times New Roman" panose="02020603050405020304" pitchFamily="18" charset="0"/>
                      </a:endParaRPr>
                    </a:p>
                  </a:txBody>
                  <a:tcPr>
                    <a:solidFill>
                      <a:schemeClr val="accent6"/>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Bef>
                          <a:spcPts val="600"/>
                        </a:spcBef>
                        <a:spcAft>
                          <a:spcPts val="0"/>
                        </a:spcAft>
                      </a:pPr>
                      <a:r>
                        <a:rPr lang="en-GB" sz="1400">
                          <a:effectLst/>
                        </a:rPr>
                        <a:t>0.195</a:t>
                      </a:r>
                      <a:endParaRPr lang="en-GB" sz="1400">
                        <a:effectLst/>
                        <a:latin typeface="Calibri" panose="020F0502020204030204" pitchFamily="34" charset="0"/>
                        <a:ea typeface="SimSun" panose="02010600030101010101" pitchFamily="2" charset="-122"/>
                        <a:cs typeface="Times New Roman" panose="02020603050405020304" pitchFamily="18" charset="0"/>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Bef>
                          <a:spcPts val="600"/>
                        </a:spcBef>
                        <a:spcAft>
                          <a:spcPts val="0"/>
                        </a:spcAft>
                      </a:pPr>
                      <a:r>
                        <a:rPr lang="en-GB" sz="1400">
                          <a:effectLst/>
                        </a:rPr>
                        <a:t>0.186</a:t>
                      </a:r>
                      <a:endParaRPr lang="en-GB" sz="1400">
                        <a:effectLst/>
                        <a:latin typeface="Calibri" panose="020F0502020204030204" pitchFamily="34" charset="0"/>
                        <a:ea typeface="SimSun" panose="02010600030101010101" pitchFamily="2" charset="-122"/>
                        <a:cs typeface="Times New Roman" panose="02020603050405020304" pitchFamily="18" charset="0"/>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Bef>
                          <a:spcPts val="600"/>
                        </a:spcBef>
                        <a:spcAft>
                          <a:spcPts val="0"/>
                        </a:spcAft>
                      </a:pPr>
                      <a:r>
                        <a:rPr lang="en-GB" sz="1400">
                          <a:effectLst/>
                        </a:rPr>
                        <a:t>0.170</a:t>
                      </a:r>
                      <a:endParaRPr lang="en-GB" sz="1400">
                        <a:effectLst/>
                        <a:latin typeface="Calibri" panose="020F0502020204030204" pitchFamily="34" charset="0"/>
                        <a:ea typeface="SimSun" panose="02010600030101010101" pitchFamily="2" charset="-122"/>
                        <a:cs typeface="Times New Roman" panose="02020603050405020304" pitchFamily="18" charset="0"/>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Bef>
                          <a:spcPts val="600"/>
                        </a:spcBef>
                        <a:spcAft>
                          <a:spcPts val="0"/>
                        </a:spcAft>
                      </a:pPr>
                      <a:r>
                        <a:rPr lang="en-GB" sz="1400">
                          <a:effectLst/>
                        </a:rPr>
                        <a:t>0.153</a:t>
                      </a:r>
                      <a:endParaRPr lang="en-GB" sz="1400">
                        <a:effectLst/>
                        <a:latin typeface="Calibri" panose="020F0502020204030204" pitchFamily="34" charset="0"/>
                        <a:ea typeface="SimSun" panose="02010600030101010101" pitchFamily="2" charset="-122"/>
                        <a:cs typeface="Times New Roman" panose="02020603050405020304" pitchFamily="18" charset="0"/>
                      </a:endParaRPr>
                    </a:p>
                  </a:txBody>
                  <a:tcPr/>
                </a:tc>
                <a:extLst>
                  <a:ext uri="{0D108BD9-81ED-4DB2-BD59-A6C34878D82A}">
                    <a16:rowId xmlns:a16="http://schemas.microsoft.com/office/drawing/2014/main" val="10005"/>
                  </a:ext>
                </a:extLst>
              </a:tr>
              <a:tr h="41515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lvl="0" indent="0" algn="ctr" rtl="0">
                        <a:lnSpc>
                          <a:spcPct val="150000"/>
                        </a:lnSpc>
                        <a:spcAft>
                          <a:spcPts val="0"/>
                        </a:spcAft>
                        <a:buFont typeface="+mj-lt"/>
                        <a:buNone/>
                      </a:pPr>
                      <a:r>
                        <a:rPr lang="en-GB" sz="1400" dirty="0">
                          <a:solidFill>
                            <a:srgbClr val="0070C0"/>
                          </a:solidFill>
                          <a:effectLst/>
                        </a:rPr>
                        <a:t>6</a:t>
                      </a:r>
                      <a:endParaRPr lang="en-GB" sz="1400" dirty="0">
                        <a:solidFill>
                          <a:srgbClr val="0070C0"/>
                        </a:solidFill>
                        <a:effectLst/>
                        <a:latin typeface="Calibri" panose="020F0502020204030204" pitchFamily="34" charset="0"/>
                        <a:ea typeface="SimSun" panose="02010600030101010101" pitchFamily="2" charset="-122"/>
                        <a:cs typeface="Arial" panose="020B0604020202020204" pitchFamily="34" charset="0"/>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lnSpc>
                          <a:spcPct val="150000"/>
                        </a:lnSpc>
                        <a:spcBef>
                          <a:spcPts val="600"/>
                        </a:spcBef>
                        <a:spcAft>
                          <a:spcPts val="0"/>
                        </a:spcAft>
                      </a:pPr>
                      <a:r>
                        <a:rPr lang="en-GB" sz="1400" b="1">
                          <a:solidFill>
                            <a:srgbClr val="0070C0"/>
                          </a:solidFill>
                          <a:effectLst/>
                        </a:rPr>
                        <a:t>Singapore </a:t>
                      </a:r>
                      <a:endParaRPr lang="en-GB" sz="1400" b="1" dirty="0">
                        <a:solidFill>
                          <a:srgbClr val="0070C0"/>
                        </a:solidFill>
                        <a:effectLst/>
                        <a:latin typeface="Calibri" panose="020F0502020204030204" pitchFamily="34" charset="0"/>
                        <a:ea typeface="SimSun" panose="02010600030101010101" pitchFamily="2" charset="-122"/>
                        <a:cs typeface="Times New Roman" panose="02020603050405020304" pitchFamily="18" charset="0"/>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Bef>
                          <a:spcPts val="600"/>
                        </a:spcBef>
                        <a:spcAft>
                          <a:spcPts val="0"/>
                        </a:spcAft>
                      </a:pPr>
                      <a:r>
                        <a:rPr lang="en-GB" sz="1400">
                          <a:effectLst/>
                        </a:rPr>
                        <a:t>0.898</a:t>
                      </a:r>
                      <a:endParaRPr lang="en-GB" sz="1400">
                        <a:effectLst/>
                        <a:latin typeface="Calibri" panose="020F0502020204030204" pitchFamily="34" charset="0"/>
                        <a:ea typeface="SimSun" panose="02010600030101010101" pitchFamily="2" charset="-122"/>
                        <a:cs typeface="Times New Roman" panose="02020603050405020304" pitchFamily="18" charset="0"/>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Bef>
                          <a:spcPts val="600"/>
                        </a:spcBef>
                        <a:spcAft>
                          <a:spcPts val="0"/>
                        </a:spcAft>
                      </a:pPr>
                      <a:r>
                        <a:rPr lang="en-GB" sz="1400" dirty="0">
                          <a:effectLst/>
                        </a:rPr>
                        <a:t>0.200</a:t>
                      </a:r>
                      <a:endParaRPr lang="en-GB" sz="1400" dirty="0">
                        <a:effectLst/>
                        <a:latin typeface="Calibri" panose="020F0502020204030204" pitchFamily="34" charset="0"/>
                        <a:ea typeface="SimSun" panose="02010600030101010101" pitchFamily="2" charset="-122"/>
                        <a:cs typeface="Times New Roman" panose="02020603050405020304" pitchFamily="18" charset="0"/>
                      </a:endParaRPr>
                    </a:p>
                  </a:txBody>
                  <a:tcPr>
                    <a:solidFill>
                      <a:schemeClr val="accent6"/>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Bef>
                          <a:spcPts val="600"/>
                        </a:spcBef>
                        <a:spcAft>
                          <a:spcPts val="0"/>
                        </a:spcAft>
                      </a:pPr>
                      <a:r>
                        <a:rPr lang="en-GB" sz="1400">
                          <a:effectLst/>
                        </a:rPr>
                        <a:t>0.186</a:t>
                      </a:r>
                      <a:endParaRPr lang="en-GB" sz="1400">
                        <a:effectLst/>
                        <a:latin typeface="Calibri" panose="020F0502020204030204" pitchFamily="34" charset="0"/>
                        <a:ea typeface="SimSun" panose="02010600030101010101" pitchFamily="2" charset="-122"/>
                        <a:cs typeface="Times New Roman" panose="02020603050405020304" pitchFamily="18" charset="0"/>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Bef>
                          <a:spcPts val="600"/>
                        </a:spcBef>
                        <a:spcAft>
                          <a:spcPts val="0"/>
                        </a:spcAft>
                      </a:pPr>
                      <a:r>
                        <a:rPr lang="en-GB" sz="1400">
                          <a:effectLst/>
                        </a:rPr>
                        <a:t>0.192</a:t>
                      </a:r>
                      <a:endParaRPr lang="en-GB" sz="1400">
                        <a:effectLst/>
                        <a:latin typeface="Calibri" panose="020F0502020204030204" pitchFamily="34" charset="0"/>
                        <a:ea typeface="SimSun" panose="02010600030101010101" pitchFamily="2" charset="-122"/>
                        <a:cs typeface="Times New Roman" panose="02020603050405020304" pitchFamily="18" charset="0"/>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Bef>
                          <a:spcPts val="600"/>
                        </a:spcBef>
                        <a:spcAft>
                          <a:spcPts val="0"/>
                        </a:spcAft>
                      </a:pPr>
                      <a:r>
                        <a:rPr lang="en-GB" sz="1400">
                          <a:effectLst/>
                        </a:rPr>
                        <a:t>0.195</a:t>
                      </a:r>
                      <a:endParaRPr lang="en-GB" sz="1400">
                        <a:effectLst/>
                        <a:latin typeface="Calibri" panose="020F0502020204030204" pitchFamily="34" charset="0"/>
                        <a:ea typeface="SimSun" panose="02010600030101010101" pitchFamily="2" charset="-122"/>
                        <a:cs typeface="Times New Roman" panose="02020603050405020304" pitchFamily="18" charset="0"/>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Bef>
                          <a:spcPts val="600"/>
                        </a:spcBef>
                        <a:spcAft>
                          <a:spcPts val="0"/>
                        </a:spcAft>
                      </a:pPr>
                      <a:r>
                        <a:rPr lang="en-GB" sz="1400">
                          <a:effectLst/>
                        </a:rPr>
                        <a:t>0.125</a:t>
                      </a:r>
                      <a:endParaRPr lang="en-GB" sz="1400">
                        <a:effectLst/>
                        <a:latin typeface="Calibri" panose="020F0502020204030204" pitchFamily="34" charset="0"/>
                        <a:ea typeface="SimSun" panose="02010600030101010101" pitchFamily="2" charset="-122"/>
                        <a:cs typeface="Times New Roman" panose="02020603050405020304" pitchFamily="18" charset="0"/>
                      </a:endParaRPr>
                    </a:p>
                  </a:txBody>
                  <a:tcPr/>
                </a:tc>
                <a:extLst>
                  <a:ext uri="{0D108BD9-81ED-4DB2-BD59-A6C34878D82A}">
                    <a16:rowId xmlns:a16="http://schemas.microsoft.com/office/drawing/2014/main" val="10006"/>
                  </a:ext>
                </a:extLst>
              </a:tr>
              <a:tr h="41515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lvl="0" indent="0" algn="ctr" rtl="0">
                        <a:lnSpc>
                          <a:spcPct val="150000"/>
                        </a:lnSpc>
                        <a:spcAft>
                          <a:spcPts val="0"/>
                        </a:spcAft>
                        <a:buFont typeface="+mj-lt"/>
                        <a:buNone/>
                      </a:pPr>
                      <a:r>
                        <a:rPr lang="en-GB" sz="1400" dirty="0">
                          <a:solidFill>
                            <a:srgbClr val="0070C0"/>
                          </a:solidFill>
                          <a:effectLst/>
                        </a:rPr>
                        <a:t>7</a:t>
                      </a:r>
                      <a:endParaRPr lang="en-GB" sz="1400" dirty="0">
                        <a:solidFill>
                          <a:srgbClr val="0070C0"/>
                        </a:solidFill>
                        <a:effectLst/>
                        <a:latin typeface="Calibri" panose="020F0502020204030204" pitchFamily="34" charset="0"/>
                        <a:ea typeface="SimSun" panose="02010600030101010101" pitchFamily="2" charset="-122"/>
                        <a:cs typeface="Arial" panose="020B0604020202020204" pitchFamily="34" charset="0"/>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lnSpc>
                          <a:spcPct val="150000"/>
                        </a:lnSpc>
                        <a:spcBef>
                          <a:spcPts val="600"/>
                        </a:spcBef>
                        <a:spcAft>
                          <a:spcPts val="0"/>
                        </a:spcAft>
                      </a:pPr>
                      <a:r>
                        <a:rPr lang="en-GB" sz="1400" b="1" dirty="0">
                          <a:solidFill>
                            <a:srgbClr val="0070C0"/>
                          </a:solidFill>
                          <a:effectLst/>
                        </a:rPr>
                        <a:t>Spain</a:t>
                      </a:r>
                      <a:endParaRPr lang="en-GB" sz="1400" b="1" dirty="0">
                        <a:solidFill>
                          <a:srgbClr val="0070C0"/>
                        </a:solidFill>
                        <a:effectLst/>
                        <a:latin typeface="Calibri" panose="020F0502020204030204" pitchFamily="34" charset="0"/>
                        <a:ea typeface="SimSun" panose="02010600030101010101" pitchFamily="2" charset="-122"/>
                        <a:cs typeface="Times New Roman" panose="02020603050405020304" pitchFamily="18" charset="0"/>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Bef>
                          <a:spcPts val="600"/>
                        </a:spcBef>
                        <a:spcAft>
                          <a:spcPts val="0"/>
                        </a:spcAft>
                      </a:pPr>
                      <a:r>
                        <a:rPr lang="en-GB" sz="1400" dirty="0">
                          <a:effectLst/>
                        </a:rPr>
                        <a:t>0.896</a:t>
                      </a:r>
                      <a:endParaRPr lang="en-GB" sz="1400" dirty="0">
                        <a:effectLst/>
                        <a:latin typeface="Calibri" panose="020F0502020204030204" pitchFamily="34" charset="0"/>
                        <a:ea typeface="SimSun" panose="02010600030101010101" pitchFamily="2" charset="-122"/>
                        <a:cs typeface="Times New Roman" panose="02020603050405020304" pitchFamily="18" charset="0"/>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Bef>
                          <a:spcPts val="600"/>
                        </a:spcBef>
                        <a:spcAft>
                          <a:spcPts val="0"/>
                        </a:spcAft>
                      </a:pPr>
                      <a:r>
                        <a:rPr lang="en-GB" sz="1400" dirty="0">
                          <a:effectLst/>
                        </a:rPr>
                        <a:t>0.200</a:t>
                      </a:r>
                      <a:endParaRPr lang="en-GB" sz="1400" dirty="0">
                        <a:effectLst/>
                        <a:latin typeface="Calibri" panose="020F0502020204030204" pitchFamily="34" charset="0"/>
                        <a:ea typeface="SimSun" panose="02010600030101010101" pitchFamily="2" charset="-122"/>
                        <a:cs typeface="Times New Roman" panose="02020603050405020304" pitchFamily="18" charset="0"/>
                      </a:endParaRPr>
                    </a:p>
                  </a:txBody>
                  <a:tcPr>
                    <a:solidFill>
                      <a:schemeClr val="accent6"/>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Bef>
                          <a:spcPts val="600"/>
                        </a:spcBef>
                        <a:spcAft>
                          <a:spcPts val="0"/>
                        </a:spcAft>
                      </a:pPr>
                      <a:r>
                        <a:rPr lang="en-GB" sz="1400">
                          <a:effectLst/>
                        </a:rPr>
                        <a:t>0.180</a:t>
                      </a:r>
                      <a:endParaRPr lang="en-GB" sz="1400">
                        <a:effectLst/>
                        <a:latin typeface="Calibri" panose="020F0502020204030204" pitchFamily="34" charset="0"/>
                        <a:ea typeface="SimSun" panose="02010600030101010101" pitchFamily="2" charset="-122"/>
                        <a:cs typeface="Times New Roman" panose="02020603050405020304" pitchFamily="18" charset="0"/>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Bef>
                          <a:spcPts val="600"/>
                        </a:spcBef>
                        <a:spcAft>
                          <a:spcPts val="0"/>
                        </a:spcAft>
                      </a:pPr>
                      <a:r>
                        <a:rPr lang="en-GB" sz="1400">
                          <a:effectLst/>
                        </a:rPr>
                        <a:t>0.200</a:t>
                      </a:r>
                      <a:endParaRPr lang="en-GB" sz="1400">
                        <a:effectLst/>
                        <a:latin typeface="Calibri" panose="020F0502020204030204" pitchFamily="34" charset="0"/>
                        <a:ea typeface="SimSun" panose="02010600030101010101" pitchFamily="2" charset="-122"/>
                        <a:cs typeface="Times New Roman" panose="02020603050405020304" pitchFamily="18" charset="0"/>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Bef>
                          <a:spcPts val="600"/>
                        </a:spcBef>
                        <a:spcAft>
                          <a:spcPts val="0"/>
                        </a:spcAft>
                      </a:pPr>
                      <a:r>
                        <a:rPr lang="en-GB" sz="1400">
                          <a:effectLst/>
                        </a:rPr>
                        <a:t>0.168</a:t>
                      </a:r>
                      <a:endParaRPr lang="en-GB" sz="1400">
                        <a:effectLst/>
                        <a:latin typeface="Calibri" panose="020F0502020204030204" pitchFamily="34" charset="0"/>
                        <a:ea typeface="SimSun" panose="02010600030101010101" pitchFamily="2" charset="-122"/>
                        <a:cs typeface="Times New Roman" panose="02020603050405020304" pitchFamily="18" charset="0"/>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Bef>
                          <a:spcPts val="600"/>
                        </a:spcBef>
                        <a:spcAft>
                          <a:spcPts val="0"/>
                        </a:spcAft>
                      </a:pPr>
                      <a:r>
                        <a:rPr lang="en-GB" sz="1400">
                          <a:effectLst/>
                        </a:rPr>
                        <a:t>0.148</a:t>
                      </a:r>
                      <a:endParaRPr lang="en-GB" sz="1400">
                        <a:effectLst/>
                        <a:latin typeface="Calibri" panose="020F0502020204030204" pitchFamily="34" charset="0"/>
                        <a:ea typeface="SimSun" panose="02010600030101010101" pitchFamily="2" charset="-122"/>
                        <a:cs typeface="Times New Roman" panose="02020603050405020304" pitchFamily="18" charset="0"/>
                      </a:endParaRPr>
                    </a:p>
                  </a:txBody>
                  <a:tcPr/>
                </a:tc>
                <a:extLst>
                  <a:ext uri="{0D108BD9-81ED-4DB2-BD59-A6C34878D82A}">
                    <a16:rowId xmlns:a16="http://schemas.microsoft.com/office/drawing/2014/main" val="10007"/>
                  </a:ext>
                </a:extLst>
              </a:tr>
              <a:tr h="41515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lvl="0" indent="0" algn="ctr" rtl="0">
                        <a:lnSpc>
                          <a:spcPct val="150000"/>
                        </a:lnSpc>
                        <a:spcAft>
                          <a:spcPts val="0"/>
                        </a:spcAft>
                        <a:buFont typeface="+mj-lt"/>
                        <a:buNone/>
                      </a:pPr>
                      <a:r>
                        <a:rPr lang="en-GB" sz="1400" dirty="0">
                          <a:solidFill>
                            <a:srgbClr val="0070C0"/>
                          </a:solidFill>
                          <a:effectLst/>
                        </a:rPr>
                        <a:t>8</a:t>
                      </a:r>
                      <a:endParaRPr lang="en-GB" sz="1400" dirty="0">
                        <a:solidFill>
                          <a:srgbClr val="0070C0"/>
                        </a:solidFill>
                        <a:effectLst/>
                        <a:latin typeface="Calibri" panose="020F0502020204030204" pitchFamily="34" charset="0"/>
                        <a:ea typeface="SimSun" panose="02010600030101010101" pitchFamily="2" charset="-122"/>
                        <a:cs typeface="Arial" panose="020B0604020202020204" pitchFamily="34" charset="0"/>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lnSpc>
                          <a:spcPct val="150000"/>
                        </a:lnSpc>
                        <a:spcBef>
                          <a:spcPts val="600"/>
                        </a:spcBef>
                        <a:spcAft>
                          <a:spcPts val="0"/>
                        </a:spcAft>
                      </a:pPr>
                      <a:r>
                        <a:rPr lang="en-GB" sz="1400" b="1" dirty="0">
                          <a:solidFill>
                            <a:srgbClr val="0070C0"/>
                          </a:solidFill>
                          <a:effectLst/>
                        </a:rPr>
                        <a:t>Malaysia</a:t>
                      </a:r>
                      <a:endParaRPr lang="en-GB" sz="1400" b="1" dirty="0">
                        <a:solidFill>
                          <a:srgbClr val="0070C0"/>
                        </a:solidFill>
                        <a:effectLst/>
                        <a:latin typeface="Calibri" panose="020F0502020204030204" pitchFamily="34" charset="0"/>
                        <a:ea typeface="SimSun" panose="02010600030101010101" pitchFamily="2" charset="-122"/>
                        <a:cs typeface="Times New Roman" panose="02020603050405020304" pitchFamily="18" charset="0"/>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Bef>
                          <a:spcPts val="600"/>
                        </a:spcBef>
                        <a:spcAft>
                          <a:spcPts val="0"/>
                        </a:spcAft>
                      </a:pPr>
                      <a:r>
                        <a:rPr lang="en-GB" sz="1400" dirty="0">
                          <a:effectLst/>
                        </a:rPr>
                        <a:t>0.893</a:t>
                      </a:r>
                      <a:endParaRPr lang="en-GB" sz="1400" dirty="0">
                        <a:effectLst/>
                        <a:latin typeface="Calibri" panose="020F0502020204030204" pitchFamily="34" charset="0"/>
                        <a:ea typeface="SimSun" panose="02010600030101010101" pitchFamily="2" charset="-122"/>
                        <a:cs typeface="Times New Roman" panose="02020603050405020304" pitchFamily="18" charset="0"/>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Bef>
                          <a:spcPts val="600"/>
                        </a:spcBef>
                        <a:spcAft>
                          <a:spcPts val="0"/>
                        </a:spcAft>
                      </a:pPr>
                      <a:r>
                        <a:rPr lang="en-GB" sz="1400" dirty="0">
                          <a:effectLst/>
                        </a:rPr>
                        <a:t>0.179</a:t>
                      </a:r>
                      <a:endParaRPr lang="en-GB" sz="1400" dirty="0">
                        <a:effectLst/>
                        <a:latin typeface="Calibri" panose="020F0502020204030204" pitchFamily="34" charset="0"/>
                        <a:ea typeface="SimSun" panose="02010600030101010101" pitchFamily="2" charset="-122"/>
                        <a:cs typeface="Times New Roman" panose="02020603050405020304" pitchFamily="18" charset="0"/>
                      </a:endParaRPr>
                    </a:p>
                  </a:txBody>
                  <a:tcPr>
                    <a:solidFill>
                      <a:schemeClr val="accent6"/>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Bef>
                          <a:spcPts val="600"/>
                        </a:spcBef>
                        <a:spcAft>
                          <a:spcPts val="0"/>
                        </a:spcAft>
                      </a:pPr>
                      <a:r>
                        <a:rPr lang="en-GB" sz="1400" dirty="0">
                          <a:effectLst/>
                        </a:rPr>
                        <a:t>0.196</a:t>
                      </a:r>
                      <a:endParaRPr lang="en-GB" sz="1400" dirty="0">
                        <a:effectLst/>
                        <a:latin typeface="Calibri" panose="020F0502020204030204" pitchFamily="34" charset="0"/>
                        <a:ea typeface="SimSun" panose="02010600030101010101" pitchFamily="2" charset="-122"/>
                        <a:cs typeface="Times New Roman" panose="02020603050405020304" pitchFamily="18" charset="0"/>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Bef>
                          <a:spcPts val="600"/>
                        </a:spcBef>
                        <a:spcAft>
                          <a:spcPts val="0"/>
                        </a:spcAft>
                      </a:pPr>
                      <a:r>
                        <a:rPr lang="en-GB" sz="1400" dirty="0">
                          <a:effectLst/>
                        </a:rPr>
                        <a:t>0.200</a:t>
                      </a:r>
                      <a:endParaRPr lang="en-GB" sz="1400" dirty="0">
                        <a:effectLst/>
                        <a:latin typeface="Calibri" panose="020F0502020204030204" pitchFamily="34" charset="0"/>
                        <a:ea typeface="SimSun" panose="02010600030101010101" pitchFamily="2" charset="-122"/>
                        <a:cs typeface="Times New Roman" panose="02020603050405020304" pitchFamily="18" charset="0"/>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Bef>
                          <a:spcPts val="600"/>
                        </a:spcBef>
                        <a:spcAft>
                          <a:spcPts val="0"/>
                        </a:spcAft>
                      </a:pPr>
                      <a:r>
                        <a:rPr lang="en-GB" sz="1400" dirty="0">
                          <a:effectLst/>
                        </a:rPr>
                        <a:t>0.198</a:t>
                      </a:r>
                      <a:endParaRPr lang="en-GB" sz="1400" dirty="0">
                        <a:effectLst/>
                        <a:latin typeface="Calibri" panose="020F0502020204030204" pitchFamily="34" charset="0"/>
                        <a:ea typeface="SimSun" panose="02010600030101010101" pitchFamily="2" charset="-122"/>
                        <a:cs typeface="Times New Roman" panose="02020603050405020304" pitchFamily="18" charset="0"/>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Bef>
                          <a:spcPts val="600"/>
                        </a:spcBef>
                        <a:spcAft>
                          <a:spcPts val="0"/>
                        </a:spcAft>
                      </a:pPr>
                      <a:r>
                        <a:rPr lang="en-GB" sz="1400" dirty="0">
                          <a:effectLst/>
                        </a:rPr>
                        <a:t>0.120</a:t>
                      </a:r>
                      <a:endParaRPr lang="en-GB" sz="1400" dirty="0">
                        <a:effectLst/>
                        <a:latin typeface="Calibri" panose="020F0502020204030204" pitchFamily="34" charset="0"/>
                        <a:ea typeface="SimSun" panose="02010600030101010101" pitchFamily="2" charset="-122"/>
                        <a:cs typeface="Times New Roman" panose="02020603050405020304" pitchFamily="18" charset="0"/>
                      </a:endParaRPr>
                    </a:p>
                  </a:txBody>
                  <a:tcPr/>
                </a:tc>
                <a:extLst>
                  <a:ext uri="{0D108BD9-81ED-4DB2-BD59-A6C34878D82A}">
                    <a16:rowId xmlns:a16="http://schemas.microsoft.com/office/drawing/2014/main" val="10008"/>
                  </a:ext>
                </a:extLst>
              </a:tr>
              <a:tr h="415159">
                <a:tc>
                  <a:txBody>
                    <a:bodyPr/>
                    <a:lstStyle/>
                    <a:p>
                      <a:pPr marL="0" lvl="0" indent="0" algn="ctr" rtl="0">
                        <a:lnSpc>
                          <a:spcPct val="150000"/>
                        </a:lnSpc>
                        <a:spcAft>
                          <a:spcPts val="0"/>
                        </a:spcAft>
                        <a:buFont typeface="+mj-lt"/>
                        <a:buNone/>
                      </a:pPr>
                      <a:r>
                        <a:rPr lang="en-GB" sz="1400" dirty="0">
                          <a:solidFill>
                            <a:srgbClr val="0070C0"/>
                          </a:solidFill>
                          <a:effectLst/>
                          <a:latin typeface="Calibri" panose="020F0502020204030204" pitchFamily="34" charset="0"/>
                          <a:ea typeface="SimSun" panose="02010600030101010101" pitchFamily="2" charset="-122"/>
                          <a:cs typeface="Arial" panose="020B0604020202020204" pitchFamily="34" charset="0"/>
                        </a:rPr>
                        <a:t>9</a:t>
                      </a:r>
                    </a:p>
                  </a:txBody>
                  <a:tcPr/>
                </a:tc>
                <a:tc>
                  <a:txBody>
                    <a:bodyPr/>
                    <a:lstStyle/>
                    <a:p>
                      <a:pPr marL="0" marR="0" lvl="0" indent="0" algn="l" defTabSz="914400" rtl="0" eaLnBrk="1" fontAlgn="auto" latinLnBrk="0" hangingPunct="1">
                        <a:lnSpc>
                          <a:spcPct val="150000"/>
                        </a:lnSpc>
                        <a:spcBef>
                          <a:spcPts val="600"/>
                        </a:spcBef>
                        <a:spcAft>
                          <a:spcPts val="0"/>
                        </a:spcAft>
                        <a:buClrTx/>
                        <a:buSzTx/>
                        <a:buFontTx/>
                        <a:buNone/>
                        <a:tabLst/>
                        <a:defRPr/>
                      </a:pPr>
                      <a:r>
                        <a:rPr lang="en-GB" sz="1400" b="1" dirty="0">
                          <a:solidFill>
                            <a:srgbClr val="0070C0"/>
                          </a:solidFill>
                          <a:effectLst/>
                        </a:rPr>
                        <a:t>Canada</a:t>
                      </a:r>
                      <a:endParaRPr lang="en-GB" sz="1400" b="1" dirty="0">
                        <a:solidFill>
                          <a:srgbClr val="0070C0"/>
                        </a:solidFill>
                        <a:effectLst/>
                        <a:latin typeface="Calibri" panose="020F0502020204030204" pitchFamily="34" charset="0"/>
                        <a:ea typeface="SimSun" panose="02010600030101010101" pitchFamily="2" charset="-122"/>
                        <a:cs typeface="Times New Roman" panose="02020603050405020304" pitchFamily="18" charset="0"/>
                      </a:endParaRPr>
                    </a:p>
                  </a:txBody>
                  <a:tcPr/>
                </a:tc>
                <a:tc>
                  <a:txBody>
                    <a:bodyPr/>
                    <a:lstStyle/>
                    <a:p>
                      <a:pPr algn="ctr">
                        <a:lnSpc>
                          <a:spcPct val="150000"/>
                        </a:lnSpc>
                        <a:spcBef>
                          <a:spcPts val="600"/>
                        </a:spcBef>
                        <a:spcAft>
                          <a:spcPts val="0"/>
                        </a:spcAft>
                      </a:pPr>
                      <a:r>
                        <a:rPr lang="en-GB" sz="1400" dirty="0">
                          <a:effectLst/>
                        </a:rPr>
                        <a:t>0.892</a:t>
                      </a:r>
                      <a:endParaRPr lang="en-GB" sz="1400" dirty="0">
                        <a:effectLst/>
                        <a:latin typeface="Calibri" panose="020F0502020204030204" pitchFamily="34" charset="0"/>
                        <a:ea typeface="SimSun" panose="02010600030101010101" pitchFamily="2" charset="-122"/>
                        <a:cs typeface="Times New Roman" panose="02020603050405020304" pitchFamily="18" charset="0"/>
                      </a:endParaRPr>
                    </a:p>
                  </a:txBody>
                  <a:tcPr/>
                </a:tc>
                <a:tc>
                  <a:txBody>
                    <a:bodyPr/>
                    <a:lstStyle/>
                    <a:p>
                      <a:pPr algn="ctr">
                        <a:lnSpc>
                          <a:spcPct val="150000"/>
                        </a:lnSpc>
                        <a:spcBef>
                          <a:spcPts val="600"/>
                        </a:spcBef>
                        <a:spcAft>
                          <a:spcPts val="0"/>
                        </a:spcAft>
                      </a:pPr>
                      <a:r>
                        <a:rPr lang="en-GB" sz="1400" dirty="0">
                          <a:effectLst/>
                        </a:rPr>
                        <a:t>0.195</a:t>
                      </a:r>
                      <a:endParaRPr lang="en-GB" sz="1400" dirty="0">
                        <a:effectLst/>
                        <a:latin typeface="Calibri" panose="020F0502020204030204" pitchFamily="34" charset="0"/>
                        <a:ea typeface="SimSun" panose="02010600030101010101" pitchFamily="2" charset="-122"/>
                        <a:cs typeface="Times New Roman" panose="02020603050405020304" pitchFamily="18" charset="0"/>
                      </a:endParaRPr>
                    </a:p>
                  </a:txBody>
                  <a:tcPr>
                    <a:solidFill>
                      <a:schemeClr val="accent6"/>
                    </a:solidFill>
                  </a:tcPr>
                </a:tc>
                <a:tc>
                  <a:txBody>
                    <a:bodyPr/>
                    <a:lstStyle/>
                    <a:p>
                      <a:pPr algn="ctr">
                        <a:lnSpc>
                          <a:spcPct val="150000"/>
                        </a:lnSpc>
                        <a:spcBef>
                          <a:spcPts val="600"/>
                        </a:spcBef>
                        <a:spcAft>
                          <a:spcPts val="0"/>
                        </a:spcAft>
                      </a:pPr>
                      <a:r>
                        <a:rPr lang="en-GB" sz="1400" dirty="0">
                          <a:effectLst/>
                        </a:rPr>
                        <a:t>0.189</a:t>
                      </a:r>
                      <a:endParaRPr lang="en-GB" sz="1400" dirty="0">
                        <a:effectLst/>
                        <a:latin typeface="Calibri" panose="020F0502020204030204" pitchFamily="34" charset="0"/>
                        <a:ea typeface="SimSun" panose="02010600030101010101" pitchFamily="2" charset="-122"/>
                        <a:cs typeface="Times New Roman" panose="02020603050405020304" pitchFamily="18" charset="0"/>
                      </a:endParaRPr>
                    </a:p>
                  </a:txBody>
                  <a:tcPr/>
                </a:tc>
                <a:tc>
                  <a:txBody>
                    <a:bodyPr/>
                    <a:lstStyle/>
                    <a:p>
                      <a:pPr algn="ctr">
                        <a:lnSpc>
                          <a:spcPct val="150000"/>
                        </a:lnSpc>
                        <a:spcBef>
                          <a:spcPts val="600"/>
                        </a:spcBef>
                        <a:spcAft>
                          <a:spcPts val="0"/>
                        </a:spcAft>
                      </a:pPr>
                      <a:r>
                        <a:rPr lang="en-GB" sz="1400" dirty="0">
                          <a:effectLst/>
                        </a:rPr>
                        <a:t>0.200</a:t>
                      </a:r>
                      <a:endParaRPr lang="en-GB" sz="1400" dirty="0">
                        <a:effectLst/>
                        <a:latin typeface="Calibri" panose="020F0502020204030204" pitchFamily="34" charset="0"/>
                        <a:ea typeface="SimSun" panose="02010600030101010101" pitchFamily="2" charset="-122"/>
                        <a:cs typeface="Times New Roman" panose="02020603050405020304" pitchFamily="18" charset="0"/>
                      </a:endParaRPr>
                    </a:p>
                  </a:txBody>
                  <a:tcPr/>
                </a:tc>
                <a:tc>
                  <a:txBody>
                    <a:bodyPr/>
                    <a:lstStyle/>
                    <a:p>
                      <a:pPr algn="ctr">
                        <a:lnSpc>
                          <a:spcPct val="150000"/>
                        </a:lnSpc>
                        <a:spcBef>
                          <a:spcPts val="600"/>
                        </a:spcBef>
                        <a:spcAft>
                          <a:spcPts val="0"/>
                        </a:spcAft>
                      </a:pPr>
                      <a:r>
                        <a:rPr lang="en-GB" sz="1400" dirty="0">
                          <a:effectLst/>
                        </a:rPr>
                        <a:t>0.172</a:t>
                      </a:r>
                      <a:endParaRPr lang="en-GB" sz="1400" dirty="0">
                        <a:effectLst/>
                        <a:latin typeface="Calibri" panose="020F0502020204030204" pitchFamily="34" charset="0"/>
                        <a:ea typeface="SimSun" panose="02010600030101010101" pitchFamily="2" charset="-122"/>
                        <a:cs typeface="Times New Roman" panose="02020603050405020304" pitchFamily="18" charset="0"/>
                      </a:endParaRPr>
                    </a:p>
                  </a:txBody>
                  <a:tcPr/>
                </a:tc>
                <a:tc>
                  <a:txBody>
                    <a:bodyPr/>
                    <a:lstStyle/>
                    <a:p>
                      <a:pPr marL="0" marR="0" lvl="0" indent="0" algn="ctr" defTabSz="914400" rtl="0" eaLnBrk="1" fontAlgn="auto" latinLnBrk="0" hangingPunct="1">
                        <a:lnSpc>
                          <a:spcPct val="150000"/>
                        </a:lnSpc>
                        <a:spcBef>
                          <a:spcPts val="600"/>
                        </a:spcBef>
                        <a:spcAft>
                          <a:spcPts val="0"/>
                        </a:spcAft>
                        <a:buClrTx/>
                        <a:buSzTx/>
                        <a:buFontTx/>
                        <a:buNone/>
                        <a:tabLst/>
                        <a:defRPr/>
                      </a:pPr>
                      <a:r>
                        <a:rPr lang="en-GB" sz="1400" dirty="0">
                          <a:effectLst/>
                        </a:rPr>
                        <a:t>0.137</a:t>
                      </a:r>
                      <a:endParaRPr lang="en-GB" sz="1400" dirty="0">
                        <a:effectLst/>
                        <a:latin typeface="Calibri" panose="020F0502020204030204" pitchFamily="34" charset="0"/>
                        <a:ea typeface="SimSun" panose="02010600030101010101" pitchFamily="2" charset="-122"/>
                        <a:cs typeface="Times New Roman" panose="02020603050405020304" pitchFamily="18" charset="0"/>
                      </a:endParaRPr>
                    </a:p>
                  </a:txBody>
                  <a:tcPr/>
                </a:tc>
                <a:extLst>
                  <a:ext uri="{0D108BD9-81ED-4DB2-BD59-A6C34878D82A}">
                    <a16:rowId xmlns:a16="http://schemas.microsoft.com/office/drawing/2014/main" val="10009"/>
                  </a:ext>
                </a:extLst>
              </a:tr>
              <a:tr h="41515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lvl="0" indent="0" algn="ctr" rtl="0">
                        <a:lnSpc>
                          <a:spcPct val="150000"/>
                        </a:lnSpc>
                        <a:spcAft>
                          <a:spcPts val="0"/>
                        </a:spcAft>
                        <a:buFont typeface="+mj-lt"/>
                        <a:buNone/>
                      </a:pPr>
                      <a:r>
                        <a:rPr lang="en-GB" sz="1400" dirty="0">
                          <a:solidFill>
                            <a:srgbClr val="0070C0"/>
                          </a:solidFill>
                          <a:effectLst/>
                        </a:rPr>
                        <a:t>9</a:t>
                      </a:r>
                      <a:endParaRPr lang="en-GB" sz="1400" dirty="0">
                        <a:solidFill>
                          <a:srgbClr val="0070C0"/>
                        </a:solidFill>
                        <a:effectLst/>
                        <a:latin typeface="Calibri" panose="020F0502020204030204" pitchFamily="34" charset="0"/>
                        <a:ea typeface="SimSun" panose="02010600030101010101" pitchFamily="2" charset="-122"/>
                        <a:cs typeface="Arial" panose="020B0604020202020204" pitchFamily="34" charset="0"/>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lnSpc>
                          <a:spcPct val="150000"/>
                        </a:lnSpc>
                        <a:spcBef>
                          <a:spcPts val="600"/>
                        </a:spcBef>
                        <a:spcAft>
                          <a:spcPts val="0"/>
                        </a:spcAft>
                      </a:pPr>
                      <a:r>
                        <a:rPr lang="en-GB" sz="1400" b="1" dirty="0">
                          <a:solidFill>
                            <a:srgbClr val="0070C0"/>
                          </a:solidFill>
                          <a:effectLst/>
                        </a:rPr>
                        <a:t>Norway</a:t>
                      </a:r>
                      <a:endParaRPr lang="en-GB" sz="1400" b="1" dirty="0">
                        <a:solidFill>
                          <a:srgbClr val="0070C0"/>
                        </a:solidFill>
                        <a:effectLst/>
                        <a:latin typeface="Calibri" panose="020F0502020204030204" pitchFamily="34" charset="0"/>
                        <a:ea typeface="SimSun" panose="02010600030101010101" pitchFamily="2" charset="-122"/>
                        <a:cs typeface="Times New Roman" panose="02020603050405020304" pitchFamily="18" charset="0"/>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Bef>
                          <a:spcPts val="600"/>
                        </a:spcBef>
                        <a:spcAft>
                          <a:spcPts val="0"/>
                        </a:spcAft>
                      </a:pPr>
                      <a:r>
                        <a:rPr lang="en-GB" sz="1400" dirty="0">
                          <a:effectLst/>
                        </a:rPr>
                        <a:t>0.892</a:t>
                      </a:r>
                      <a:endParaRPr lang="en-GB" sz="1400" dirty="0">
                        <a:effectLst/>
                        <a:latin typeface="Calibri" panose="020F0502020204030204" pitchFamily="34" charset="0"/>
                        <a:ea typeface="SimSun" panose="02010600030101010101" pitchFamily="2" charset="-122"/>
                        <a:cs typeface="Times New Roman" panose="02020603050405020304" pitchFamily="18" charset="0"/>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Bef>
                          <a:spcPts val="600"/>
                        </a:spcBef>
                        <a:spcAft>
                          <a:spcPts val="0"/>
                        </a:spcAft>
                      </a:pPr>
                      <a:r>
                        <a:rPr lang="en-GB" sz="1400" dirty="0">
                          <a:effectLst/>
                        </a:rPr>
                        <a:t>0.191</a:t>
                      </a:r>
                      <a:endParaRPr lang="en-GB" sz="1400" dirty="0">
                        <a:effectLst/>
                        <a:latin typeface="Calibri" panose="020F0502020204030204" pitchFamily="34" charset="0"/>
                        <a:ea typeface="SimSun" panose="02010600030101010101" pitchFamily="2" charset="-122"/>
                        <a:cs typeface="Times New Roman" panose="02020603050405020304" pitchFamily="18" charset="0"/>
                      </a:endParaRPr>
                    </a:p>
                  </a:txBody>
                  <a:tcPr>
                    <a:solidFill>
                      <a:schemeClr val="accent6"/>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Bef>
                          <a:spcPts val="600"/>
                        </a:spcBef>
                        <a:spcAft>
                          <a:spcPts val="0"/>
                        </a:spcAft>
                      </a:pPr>
                      <a:r>
                        <a:rPr lang="en-GB" sz="1400" dirty="0">
                          <a:effectLst/>
                        </a:rPr>
                        <a:t>0.196</a:t>
                      </a:r>
                      <a:endParaRPr lang="en-GB" sz="1400" dirty="0">
                        <a:effectLst/>
                        <a:latin typeface="Calibri" panose="020F0502020204030204" pitchFamily="34" charset="0"/>
                        <a:ea typeface="SimSun" panose="02010600030101010101" pitchFamily="2" charset="-122"/>
                        <a:cs typeface="Times New Roman" panose="02020603050405020304" pitchFamily="18" charset="0"/>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Bef>
                          <a:spcPts val="600"/>
                        </a:spcBef>
                        <a:spcAft>
                          <a:spcPts val="0"/>
                        </a:spcAft>
                      </a:pPr>
                      <a:r>
                        <a:rPr lang="en-GB" sz="1400" dirty="0">
                          <a:effectLst/>
                        </a:rPr>
                        <a:t>0.177</a:t>
                      </a:r>
                      <a:endParaRPr lang="en-GB" sz="1400" dirty="0">
                        <a:effectLst/>
                        <a:latin typeface="Calibri" panose="020F0502020204030204" pitchFamily="34" charset="0"/>
                        <a:ea typeface="SimSun" panose="02010600030101010101" pitchFamily="2" charset="-122"/>
                        <a:cs typeface="Times New Roman" panose="02020603050405020304" pitchFamily="18" charset="0"/>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Bef>
                          <a:spcPts val="600"/>
                        </a:spcBef>
                        <a:spcAft>
                          <a:spcPts val="0"/>
                        </a:spcAft>
                      </a:pPr>
                      <a:r>
                        <a:rPr lang="en-GB" sz="1400" dirty="0">
                          <a:effectLst/>
                        </a:rPr>
                        <a:t>0.185</a:t>
                      </a:r>
                      <a:endParaRPr lang="en-GB" sz="1400" dirty="0">
                        <a:effectLst/>
                        <a:latin typeface="Calibri" panose="020F0502020204030204" pitchFamily="34" charset="0"/>
                        <a:ea typeface="SimSun" panose="02010600030101010101" pitchFamily="2" charset="-122"/>
                        <a:cs typeface="Times New Roman" panose="02020603050405020304" pitchFamily="18" charset="0"/>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Bef>
                          <a:spcPts val="600"/>
                        </a:spcBef>
                        <a:spcAft>
                          <a:spcPts val="0"/>
                        </a:spcAft>
                      </a:pPr>
                      <a:r>
                        <a:rPr lang="en-GB" sz="1400" dirty="0">
                          <a:effectLst/>
                        </a:rPr>
                        <a:t>0.143</a:t>
                      </a:r>
                      <a:endParaRPr lang="en-GB" sz="1400" dirty="0">
                        <a:effectLst/>
                        <a:latin typeface="Calibri" panose="020F0502020204030204" pitchFamily="34" charset="0"/>
                        <a:ea typeface="SimSun" panose="02010600030101010101" pitchFamily="2" charset="-122"/>
                        <a:cs typeface="Times New Roman" panose="02020603050405020304" pitchFamily="18" charset="0"/>
                      </a:endParaRPr>
                    </a:p>
                  </a:txBody>
                  <a:tcPr/>
                </a:tc>
                <a:extLst>
                  <a:ext uri="{0D108BD9-81ED-4DB2-BD59-A6C34878D82A}">
                    <a16:rowId xmlns:a16="http://schemas.microsoft.com/office/drawing/2014/main" val="10010"/>
                  </a:ext>
                </a:extLst>
              </a:tr>
              <a:tr h="41515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lvl="0" indent="0" algn="ctr">
                        <a:lnSpc>
                          <a:spcPct val="150000"/>
                        </a:lnSpc>
                        <a:buFont typeface="+mj-lt"/>
                        <a:buNone/>
                      </a:pPr>
                      <a:r>
                        <a:rPr lang="en-GB" sz="1400" dirty="0">
                          <a:solidFill>
                            <a:srgbClr val="0070C0"/>
                          </a:solidFill>
                          <a:effectLst/>
                        </a:rPr>
                        <a:t>10</a:t>
                      </a:r>
                      <a:endParaRPr lang="en-GB" sz="1400" b="1" dirty="0">
                        <a:solidFill>
                          <a:srgbClr val="0070C0"/>
                        </a:solidFill>
                        <a:effectLst/>
                        <a:latin typeface="Calibri" panose="020F0502020204030204" pitchFamily="34" charset="0"/>
                        <a:ea typeface="SimSun" panose="02010600030101010101" pitchFamily="2" charset="-122"/>
                        <a:cs typeface="Arial" panose="020B0604020202020204" pitchFamily="34" charset="0"/>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lnSpc>
                          <a:spcPct val="150000"/>
                        </a:lnSpc>
                        <a:spcBef>
                          <a:spcPts val="600"/>
                        </a:spcBef>
                        <a:spcAft>
                          <a:spcPts val="0"/>
                        </a:spcAft>
                      </a:pPr>
                      <a:r>
                        <a:rPr lang="en-GB" sz="1400" b="1" dirty="0">
                          <a:solidFill>
                            <a:srgbClr val="0070C0"/>
                          </a:solidFill>
                          <a:effectLst/>
                        </a:rPr>
                        <a:t>Australia</a:t>
                      </a:r>
                      <a:endParaRPr lang="en-GB" sz="1400" b="1" dirty="0">
                        <a:solidFill>
                          <a:srgbClr val="0070C0"/>
                        </a:solidFill>
                        <a:effectLst/>
                        <a:latin typeface="Calibri" panose="020F0502020204030204" pitchFamily="34" charset="0"/>
                        <a:ea typeface="SimSun" panose="02010600030101010101" pitchFamily="2" charset="-122"/>
                        <a:cs typeface="Times New Roman" panose="02020603050405020304" pitchFamily="18" charset="0"/>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Bef>
                          <a:spcPts val="600"/>
                        </a:spcBef>
                        <a:spcAft>
                          <a:spcPts val="0"/>
                        </a:spcAft>
                      </a:pPr>
                      <a:r>
                        <a:rPr lang="en-GB" sz="1400" dirty="0">
                          <a:effectLst/>
                        </a:rPr>
                        <a:t>0.890</a:t>
                      </a:r>
                      <a:endParaRPr lang="en-GB" sz="1400" dirty="0">
                        <a:effectLst/>
                        <a:latin typeface="Calibri" panose="020F0502020204030204" pitchFamily="34" charset="0"/>
                        <a:ea typeface="SimSun" panose="02010600030101010101" pitchFamily="2" charset="-122"/>
                        <a:cs typeface="Times New Roman" panose="02020603050405020304" pitchFamily="18" charset="0"/>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Bef>
                          <a:spcPts val="600"/>
                        </a:spcBef>
                        <a:spcAft>
                          <a:spcPts val="0"/>
                        </a:spcAft>
                      </a:pPr>
                      <a:r>
                        <a:rPr lang="en-GB" sz="1400" dirty="0">
                          <a:effectLst/>
                        </a:rPr>
                        <a:t>0.200</a:t>
                      </a:r>
                      <a:endParaRPr lang="en-GB" sz="1400" dirty="0">
                        <a:effectLst/>
                        <a:latin typeface="Calibri" panose="020F0502020204030204" pitchFamily="34" charset="0"/>
                        <a:ea typeface="SimSun" panose="02010600030101010101" pitchFamily="2" charset="-122"/>
                        <a:cs typeface="Times New Roman" panose="02020603050405020304" pitchFamily="18" charset="0"/>
                      </a:endParaRPr>
                    </a:p>
                  </a:txBody>
                  <a:tcPr>
                    <a:solidFill>
                      <a:schemeClr val="accent6"/>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Bef>
                          <a:spcPts val="600"/>
                        </a:spcBef>
                        <a:spcAft>
                          <a:spcPts val="0"/>
                        </a:spcAft>
                      </a:pPr>
                      <a:r>
                        <a:rPr lang="en-GB" sz="1400">
                          <a:effectLst/>
                        </a:rPr>
                        <a:t>0.174</a:t>
                      </a:r>
                      <a:endParaRPr lang="en-GB" sz="1400">
                        <a:effectLst/>
                        <a:latin typeface="Calibri" panose="020F0502020204030204" pitchFamily="34" charset="0"/>
                        <a:ea typeface="SimSun" panose="02010600030101010101" pitchFamily="2" charset="-122"/>
                        <a:cs typeface="Times New Roman" panose="02020603050405020304" pitchFamily="18" charset="0"/>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Bef>
                          <a:spcPts val="600"/>
                        </a:spcBef>
                        <a:spcAft>
                          <a:spcPts val="0"/>
                        </a:spcAft>
                      </a:pPr>
                      <a:r>
                        <a:rPr lang="en-GB" sz="1400" dirty="0">
                          <a:effectLst/>
                        </a:rPr>
                        <a:t>0.200</a:t>
                      </a:r>
                      <a:endParaRPr lang="en-GB" sz="1400" dirty="0">
                        <a:effectLst/>
                        <a:latin typeface="Calibri" panose="020F0502020204030204" pitchFamily="34" charset="0"/>
                        <a:ea typeface="SimSun" panose="02010600030101010101" pitchFamily="2" charset="-122"/>
                        <a:cs typeface="Times New Roman" panose="02020603050405020304" pitchFamily="18" charset="0"/>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Bef>
                          <a:spcPts val="600"/>
                        </a:spcBef>
                        <a:spcAft>
                          <a:spcPts val="0"/>
                        </a:spcAft>
                      </a:pPr>
                      <a:r>
                        <a:rPr lang="en-GB" sz="1400" dirty="0">
                          <a:effectLst/>
                        </a:rPr>
                        <a:t>0.176</a:t>
                      </a:r>
                      <a:endParaRPr lang="en-GB" sz="1400" dirty="0">
                        <a:effectLst/>
                        <a:latin typeface="Calibri" panose="020F0502020204030204" pitchFamily="34" charset="0"/>
                        <a:ea typeface="SimSun" panose="02010600030101010101" pitchFamily="2" charset="-122"/>
                        <a:cs typeface="Times New Roman" panose="02020603050405020304" pitchFamily="18" charset="0"/>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Bef>
                          <a:spcPts val="600"/>
                        </a:spcBef>
                        <a:spcAft>
                          <a:spcPts val="0"/>
                        </a:spcAft>
                      </a:pPr>
                      <a:r>
                        <a:rPr lang="en-GB" sz="1400" dirty="0">
                          <a:effectLst/>
                        </a:rPr>
                        <a:t>0.139</a:t>
                      </a:r>
                      <a:endParaRPr lang="en-GB" sz="1400" dirty="0">
                        <a:effectLst/>
                        <a:latin typeface="Calibri" panose="020F0502020204030204" pitchFamily="34" charset="0"/>
                        <a:ea typeface="SimSun" panose="02010600030101010101" pitchFamily="2" charset="-122"/>
                        <a:cs typeface="Times New Roman" panose="02020603050405020304" pitchFamily="18" charset="0"/>
                      </a:endParaRPr>
                    </a:p>
                  </a:txBody>
                  <a:tcPr/>
                </a:tc>
                <a:extLst>
                  <a:ext uri="{0D108BD9-81ED-4DB2-BD59-A6C34878D82A}">
                    <a16:rowId xmlns:a16="http://schemas.microsoft.com/office/drawing/2014/main" val="10011"/>
                  </a:ext>
                </a:extLst>
              </a:tr>
            </a:tbl>
          </a:graphicData>
        </a:graphic>
      </p:graphicFrame>
      <p:sp>
        <p:nvSpPr>
          <p:cNvPr id="4" name="Rectangle 3"/>
          <p:cNvSpPr/>
          <p:nvPr/>
        </p:nvSpPr>
        <p:spPr>
          <a:xfrm>
            <a:off x="1343472" y="260648"/>
            <a:ext cx="6439455" cy="76944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558ED5"/>
                </a:solidFill>
                <a:effectLst/>
                <a:uLnTx/>
                <a:uFillTx/>
                <a:latin typeface="Calibri"/>
                <a:ea typeface="Calibri" panose="020F0502020204030204" pitchFamily="34" charset="0"/>
                <a:cs typeface="Calibri"/>
              </a:rPr>
              <a:t>Key findings: Global top 10</a:t>
            </a:r>
            <a:endParaRPr kumimoji="0" lang="en-GB" sz="4400" b="1" i="0" u="none" strike="noStrike" kern="1200" cap="none" spc="0" normalizeH="0" baseline="0" noProof="0" dirty="0">
              <a:ln>
                <a:noFill/>
              </a:ln>
              <a:solidFill>
                <a:srgbClr val="558ED5"/>
              </a:solidFill>
              <a:effectLst/>
              <a:uLnTx/>
              <a:uFillTx/>
              <a:latin typeface="Calibri"/>
              <a:ea typeface="Calibri" panose="020F0502020204030204" pitchFamily="34" charset="0"/>
              <a:cs typeface="Calibri"/>
            </a:endParaRPr>
          </a:p>
        </p:txBody>
      </p:sp>
    </p:spTree>
    <p:extLst>
      <p:ext uri="{BB962C8B-B14F-4D97-AF65-F5344CB8AC3E}">
        <p14:creationId xmlns:p14="http://schemas.microsoft.com/office/powerpoint/2010/main" val="1790734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8"/>
          <p:cNvGrpSpPr>
            <a:grpSpLocks noChangeAspect="1"/>
          </p:cNvGrpSpPr>
          <p:nvPr/>
        </p:nvGrpSpPr>
        <p:grpSpPr bwMode="auto">
          <a:xfrm>
            <a:off x="732487" y="824600"/>
            <a:ext cx="10727026" cy="5340704"/>
            <a:chOff x="-2508" y="-1001"/>
            <a:chExt cx="12698" cy="6322"/>
          </a:xfrm>
          <a:solidFill>
            <a:schemeClr val="bg1">
              <a:lumMod val="65000"/>
              <a:alpha val="16000"/>
            </a:schemeClr>
          </a:solidFill>
        </p:grpSpPr>
        <p:sp>
          <p:nvSpPr>
            <p:cNvPr id="5" name="Freeform 29"/>
            <p:cNvSpPr>
              <a:spLocks/>
            </p:cNvSpPr>
            <p:nvPr/>
          </p:nvSpPr>
          <p:spPr bwMode="auto">
            <a:xfrm>
              <a:off x="4964" y="3519"/>
              <a:ext cx="257" cy="494"/>
            </a:xfrm>
            <a:custGeom>
              <a:avLst/>
              <a:gdLst>
                <a:gd name="T0" fmla="*/ 88 w 109"/>
                <a:gd name="T1" fmla="*/ 0 h 209"/>
                <a:gd name="T2" fmla="*/ 84 w 109"/>
                <a:gd name="T3" fmla="*/ 15 h 209"/>
                <a:gd name="T4" fmla="*/ 48 w 109"/>
                <a:gd name="T5" fmla="*/ 51 h 209"/>
                <a:gd name="T6" fmla="*/ 13 w 109"/>
                <a:gd name="T7" fmla="*/ 84 h 209"/>
                <a:gd name="T8" fmla="*/ 21 w 109"/>
                <a:gd name="T9" fmla="*/ 112 h 209"/>
                <a:gd name="T10" fmla="*/ 11 w 109"/>
                <a:gd name="T11" fmla="*/ 135 h 209"/>
                <a:gd name="T12" fmla="*/ 0 w 109"/>
                <a:gd name="T13" fmla="*/ 146 h 209"/>
                <a:gd name="T14" fmla="*/ 6 w 109"/>
                <a:gd name="T15" fmla="*/ 167 h 209"/>
                <a:gd name="T16" fmla="*/ 5 w 109"/>
                <a:gd name="T17" fmla="*/ 180 h 209"/>
                <a:gd name="T18" fmla="*/ 30 w 109"/>
                <a:gd name="T19" fmla="*/ 209 h 209"/>
                <a:gd name="T20" fmla="*/ 77 w 109"/>
                <a:gd name="T21" fmla="*/ 150 h 209"/>
                <a:gd name="T22" fmla="*/ 100 w 109"/>
                <a:gd name="T23" fmla="*/ 55 h 209"/>
                <a:gd name="T24" fmla="*/ 109 w 109"/>
                <a:gd name="T25" fmla="*/ 58 h 209"/>
                <a:gd name="T26" fmla="*/ 109 w 109"/>
                <a:gd name="T27" fmla="*/ 50 h 209"/>
                <a:gd name="T28" fmla="*/ 88 w 109"/>
                <a:gd name="T29" fmla="*/ 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209">
                  <a:moveTo>
                    <a:pt x="88" y="0"/>
                  </a:moveTo>
                  <a:cubicBezTo>
                    <a:pt x="86" y="4"/>
                    <a:pt x="87" y="13"/>
                    <a:pt x="84" y="15"/>
                  </a:cubicBezTo>
                  <a:cubicBezTo>
                    <a:pt x="76" y="24"/>
                    <a:pt x="60" y="44"/>
                    <a:pt x="48" y="51"/>
                  </a:cubicBezTo>
                  <a:cubicBezTo>
                    <a:pt x="32" y="60"/>
                    <a:pt x="13" y="58"/>
                    <a:pt x="13" y="84"/>
                  </a:cubicBezTo>
                  <a:cubicBezTo>
                    <a:pt x="13" y="93"/>
                    <a:pt x="21" y="106"/>
                    <a:pt x="21" y="112"/>
                  </a:cubicBezTo>
                  <a:cubicBezTo>
                    <a:pt x="21" y="113"/>
                    <a:pt x="11" y="135"/>
                    <a:pt x="11" y="135"/>
                  </a:cubicBezTo>
                  <a:cubicBezTo>
                    <a:pt x="10" y="135"/>
                    <a:pt x="0" y="144"/>
                    <a:pt x="0" y="146"/>
                  </a:cubicBezTo>
                  <a:cubicBezTo>
                    <a:pt x="0" y="154"/>
                    <a:pt x="0" y="162"/>
                    <a:pt x="6" y="167"/>
                  </a:cubicBezTo>
                  <a:cubicBezTo>
                    <a:pt x="7" y="171"/>
                    <a:pt x="5" y="173"/>
                    <a:pt x="5" y="180"/>
                  </a:cubicBezTo>
                  <a:cubicBezTo>
                    <a:pt x="5" y="194"/>
                    <a:pt x="17" y="209"/>
                    <a:pt x="30" y="209"/>
                  </a:cubicBezTo>
                  <a:cubicBezTo>
                    <a:pt x="62" y="209"/>
                    <a:pt x="67" y="174"/>
                    <a:pt x="77" y="150"/>
                  </a:cubicBezTo>
                  <a:cubicBezTo>
                    <a:pt x="88" y="120"/>
                    <a:pt x="100" y="94"/>
                    <a:pt x="100" y="55"/>
                  </a:cubicBezTo>
                  <a:cubicBezTo>
                    <a:pt x="101" y="55"/>
                    <a:pt x="107" y="57"/>
                    <a:pt x="109" y="58"/>
                  </a:cubicBezTo>
                  <a:cubicBezTo>
                    <a:pt x="109" y="50"/>
                    <a:pt x="109" y="50"/>
                    <a:pt x="109" y="50"/>
                  </a:cubicBezTo>
                  <a:cubicBezTo>
                    <a:pt x="104" y="36"/>
                    <a:pt x="106" y="2"/>
                    <a:pt x="8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 name="Freeform 30"/>
            <p:cNvSpPr>
              <a:spLocks/>
            </p:cNvSpPr>
            <p:nvPr/>
          </p:nvSpPr>
          <p:spPr bwMode="auto">
            <a:xfrm>
              <a:off x="2829" y="1672"/>
              <a:ext cx="2426" cy="2710"/>
            </a:xfrm>
            <a:custGeom>
              <a:avLst/>
              <a:gdLst>
                <a:gd name="T0" fmla="*/ 384 w 1026"/>
                <a:gd name="T1" fmla="*/ 8 h 1146"/>
                <a:gd name="T2" fmla="*/ 346 w 1026"/>
                <a:gd name="T3" fmla="*/ 12 h 1146"/>
                <a:gd name="T4" fmla="*/ 244 w 1026"/>
                <a:gd name="T5" fmla="*/ 32 h 1146"/>
                <a:gd name="T6" fmla="*/ 180 w 1026"/>
                <a:gd name="T7" fmla="*/ 28 h 1146"/>
                <a:gd name="T8" fmla="*/ 170 w 1026"/>
                <a:gd name="T9" fmla="*/ 43 h 1146"/>
                <a:gd name="T10" fmla="*/ 116 w 1026"/>
                <a:gd name="T11" fmla="*/ 134 h 1146"/>
                <a:gd name="T12" fmla="*/ 62 w 1026"/>
                <a:gd name="T13" fmla="*/ 172 h 1146"/>
                <a:gd name="T14" fmla="*/ 12 w 1026"/>
                <a:gd name="T15" fmla="*/ 263 h 1146"/>
                <a:gd name="T16" fmla="*/ 0 w 1026"/>
                <a:gd name="T17" fmla="*/ 370 h 1146"/>
                <a:gd name="T18" fmla="*/ 11 w 1026"/>
                <a:gd name="T19" fmla="*/ 404 h 1146"/>
                <a:gd name="T20" fmla="*/ 16 w 1026"/>
                <a:gd name="T21" fmla="*/ 412 h 1146"/>
                <a:gd name="T22" fmla="*/ 74 w 1026"/>
                <a:gd name="T23" fmla="*/ 480 h 1146"/>
                <a:gd name="T24" fmla="*/ 146 w 1026"/>
                <a:gd name="T25" fmla="*/ 530 h 1146"/>
                <a:gd name="T26" fmla="*/ 228 w 1026"/>
                <a:gd name="T27" fmla="*/ 527 h 1146"/>
                <a:gd name="T28" fmla="*/ 313 w 1026"/>
                <a:gd name="T29" fmla="*/ 499 h 1146"/>
                <a:gd name="T30" fmla="*/ 376 w 1026"/>
                <a:gd name="T31" fmla="*/ 530 h 1146"/>
                <a:gd name="T32" fmla="*/ 404 w 1026"/>
                <a:gd name="T33" fmla="*/ 578 h 1146"/>
                <a:gd name="T34" fmla="*/ 392 w 1026"/>
                <a:gd name="T35" fmla="*/ 607 h 1146"/>
                <a:gd name="T36" fmla="*/ 445 w 1026"/>
                <a:gd name="T37" fmla="*/ 700 h 1146"/>
                <a:gd name="T38" fmla="*/ 465 w 1026"/>
                <a:gd name="T39" fmla="*/ 774 h 1146"/>
                <a:gd name="T40" fmla="*/ 462 w 1026"/>
                <a:gd name="T41" fmla="*/ 927 h 1146"/>
                <a:gd name="T42" fmla="*/ 473 w 1026"/>
                <a:gd name="T43" fmla="*/ 959 h 1146"/>
                <a:gd name="T44" fmla="*/ 533 w 1026"/>
                <a:gd name="T45" fmla="*/ 1097 h 1146"/>
                <a:gd name="T46" fmla="*/ 536 w 1026"/>
                <a:gd name="T47" fmla="*/ 1138 h 1146"/>
                <a:gd name="T48" fmla="*/ 558 w 1026"/>
                <a:gd name="T49" fmla="*/ 1146 h 1146"/>
                <a:gd name="T50" fmla="*/ 628 w 1026"/>
                <a:gd name="T51" fmla="*/ 1135 h 1146"/>
                <a:gd name="T52" fmla="*/ 668 w 1026"/>
                <a:gd name="T53" fmla="*/ 1122 h 1146"/>
                <a:gd name="T54" fmla="*/ 730 w 1026"/>
                <a:gd name="T55" fmla="*/ 1046 h 1146"/>
                <a:gd name="T56" fmla="*/ 743 w 1026"/>
                <a:gd name="T57" fmla="*/ 1002 h 1146"/>
                <a:gd name="T58" fmla="*/ 785 w 1026"/>
                <a:gd name="T59" fmla="*/ 973 h 1146"/>
                <a:gd name="T60" fmla="*/ 775 w 1026"/>
                <a:gd name="T61" fmla="*/ 907 h 1146"/>
                <a:gd name="T62" fmla="*/ 866 w 1026"/>
                <a:gd name="T63" fmla="*/ 820 h 1146"/>
                <a:gd name="T64" fmla="*/ 863 w 1026"/>
                <a:gd name="T65" fmla="*/ 776 h 1146"/>
                <a:gd name="T66" fmla="*/ 867 w 1026"/>
                <a:gd name="T67" fmla="*/ 755 h 1146"/>
                <a:gd name="T68" fmla="*/ 843 w 1026"/>
                <a:gd name="T69" fmla="*/ 679 h 1146"/>
                <a:gd name="T70" fmla="*/ 946 w 1026"/>
                <a:gd name="T71" fmla="*/ 564 h 1146"/>
                <a:gd name="T72" fmla="*/ 1026 w 1026"/>
                <a:gd name="T73" fmla="*/ 422 h 1146"/>
                <a:gd name="T74" fmla="*/ 964 w 1026"/>
                <a:gd name="T75" fmla="*/ 430 h 1146"/>
                <a:gd name="T76" fmla="*/ 955 w 1026"/>
                <a:gd name="T77" fmla="*/ 429 h 1146"/>
                <a:gd name="T78" fmla="*/ 943 w 1026"/>
                <a:gd name="T79" fmla="*/ 430 h 1146"/>
                <a:gd name="T80" fmla="*/ 904 w 1026"/>
                <a:gd name="T81" fmla="*/ 416 h 1146"/>
                <a:gd name="T82" fmla="*/ 874 w 1026"/>
                <a:gd name="T83" fmla="*/ 371 h 1146"/>
                <a:gd name="T84" fmla="*/ 837 w 1026"/>
                <a:gd name="T85" fmla="*/ 320 h 1146"/>
                <a:gd name="T86" fmla="*/ 813 w 1026"/>
                <a:gd name="T87" fmla="*/ 267 h 1146"/>
                <a:gd name="T88" fmla="*/ 742 w 1026"/>
                <a:gd name="T89" fmla="*/ 138 h 1146"/>
                <a:gd name="T90" fmla="*/ 771 w 1026"/>
                <a:gd name="T91" fmla="*/ 163 h 1146"/>
                <a:gd name="T92" fmla="*/ 781 w 1026"/>
                <a:gd name="T93" fmla="*/ 130 h 1146"/>
                <a:gd name="T94" fmla="*/ 771 w 1026"/>
                <a:gd name="T95" fmla="*/ 106 h 1146"/>
                <a:gd name="T96" fmla="*/ 729 w 1026"/>
                <a:gd name="T97" fmla="*/ 103 h 1146"/>
                <a:gd name="T98" fmla="*/ 631 w 1026"/>
                <a:gd name="T99" fmla="*/ 97 h 1146"/>
                <a:gd name="T100" fmla="*/ 598 w 1026"/>
                <a:gd name="T101" fmla="*/ 79 h 1146"/>
                <a:gd name="T102" fmla="*/ 585 w 1026"/>
                <a:gd name="T103" fmla="*/ 78 h 1146"/>
                <a:gd name="T104" fmla="*/ 556 w 1026"/>
                <a:gd name="T105" fmla="*/ 111 h 1146"/>
                <a:gd name="T106" fmla="*/ 460 w 1026"/>
                <a:gd name="T107" fmla="*/ 77 h 1146"/>
                <a:gd name="T108" fmla="*/ 421 w 1026"/>
                <a:gd name="T109" fmla="*/ 52 h 1146"/>
                <a:gd name="T110" fmla="*/ 421 w 1026"/>
                <a:gd name="T111" fmla="*/ 20 h 1146"/>
                <a:gd name="T112" fmla="*/ 421 w 1026"/>
                <a:gd name="T113" fmla="*/ 10 h 1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26" h="1146">
                  <a:moveTo>
                    <a:pt x="405" y="0"/>
                  </a:moveTo>
                  <a:cubicBezTo>
                    <a:pt x="395" y="0"/>
                    <a:pt x="395" y="8"/>
                    <a:pt x="384" y="8"/>
                  </a:cubicBezTo>
                  <a:cubicBezTo>
                    <a:pt x="378" y="8"/>
                    <a:pt x="375" y="5"/>
                    <a:pt x="368" y="5"/>
                  </a:cubicBezTo>
                  <a:cubicBezTo>
                    <a:pt x="360" y="5"/>
                    <a:pt x="352" y="12"/>
                    <a:pt x="346" y="12"/>
                  </a:cubicBezTo>
                  <a:cubicBezTo>
                    <a:pt x="342" y="12"/>
                    <a:pt x="335" y="7"/>
                    <a:pt x="328" y="7"/>
                  </a:cubicBezTo>
                  <a:cubicBezTo>
                    <a:pt x="304" y="7"/>
                    <a:pt x="265" y="22"/>
                    <a:pt x="244" y="32"/>
                  </a:cubicBezTo>
                  <a:cubicBezTo>
                    <a:pt x="238" y="35"/>
                    <a:pt x="236" y="41"/>
                    <a:pt x="225" y="41"/>
                  </a:cubicBezTo>
                  <a:cubicBezTo>
                    <a:pt x="207" y="41"/>
                    <a:pt x="193" y="38"/>
                    <a:pt x="180" y="28"/>
                  </a:cubicBezTo>
                  <a:cubicBezTo>
                    <a:pt x="174" y="32"/>
                    <a:pt x="173" y="37"/>
                    <a:pt x="169" y="43"/>
                  </a:cubicBezTo>
                  <a:cubicBezTo>
                    <a:pt x="170" y="43"/>
                    <a:pt x="170" y="43"/>
                    <a:pt x="170" y="43"/>
                  </a:cubicBezTo>
                  <a:cubicBezTo>
                    <a:pt x="157" y="59"/>
                    <a:pt x="139" y="75"/>
                    <a:pt x="125" y="93"/>
                  </a:cubicBezTo>
                  <a:cubicBezTo>
                    <a:pt x="115" y="106"/>
                    <a:pt x="123" y="114"/>
                    <a:pt x="116" y="134"/>
                  </a:cubicBezTo>
                  <a:cubicBezTo>
                    <a:pt x="114" y="142"/>
                    <a:pt x="101" y="153"/>
                    <a:pt x="93" y="158"/>
                  </a:cubicBezTo>
                  <a:cubicBezTo>
                    <a:pt x="83" y="163"/>
                    <a:pt x="69" y="162"/>
                    <a:pt x="62" y="172"/>
                  </a:cubicBezTo>
                  <a:cubicBezTo>
                    <a:pt x="49" y="189"/>
                    <a:pt x="33" y="217"/>
                    <a:pt x="27" y="238"/>
                  </a:cubicBezTo>
                  <a:cubicBezTo>
                    <a:pt x="24" y="246"/>
                    <a:pt x="12" y="253"/>
                    <a:pt x="12" y="263"/>
                  </a:cubicBezTo>
                  <a:cubicBezTo>
                    <a:pt x="12" y="284"/>
                    <a:pt x="22" y="299"/>
                    <a:pt x="22" y="322"/>
                  </a:cubicBezTo>
                  <a:cubicBezTo>
                    <a:pt x="22" y="336"/>
                    <a:pt x="12" y="364"/>
                    <a:pt x="0" y="370"/>
                  </a:cubicBezTo>
                  <a:cubicBezTo>
                    <a:pt x="4" y="377"/>
                    <a:pt x="8" y="380"/>
                    <a:pt x="8" y="387"/>
                  </a:cubicBezTo>
                  <a:cubicBezTo>
                    <a:pt x="8" y="392"/>
                    <a:pt x="11" y="396"/>
                    <a:pt x="11" y="404"/>
                  </a:cubicBezTo>
                  <a:cubicBezTo>
                    <a:pt x="9" y="404"/>
                    <a:pt x="9" y="404"/>
                    <a:pt x="9" y="404"/>
                  </a:cubicBezTo>
                  <a:cubicBezTo>
                    <a:pt x="12" y="407"/>
                    <a:pt x="13" y="408"/>
                    <a:pt x="16" y="412"/>
                  </a:cubicBezTo>
                  <a:cubicBezTo>
                    <a:pt x="16" y="414"/>
                    <a:pt x="44" y="439"/>
                    <a:pt x="48" y="441"/>
                  </a:cubicBezTo>
                  <a:cubicBezTo>
                    <a:pt x="61" y="452"/>
                    <a:pt x="64" y="464"/>
                    <a:pt x="74" y="480"/>
                  </a:cubicBezTo>
                  <a:cubicBezTo>
                    <a:pt x="85" y="497"/>
                    <a:pt x="116" y="515"/>
                    <a:pt x="131" y="526"/>
                  </a:cubicBezTo>
                  <a:cubicBezTo>
                    <a:pt x="133" y="527"/>
                    <a:pt x="140" y="530"/>
                    <a:pt x="146" y="530"/>
                  </a:cubicBezTo>
                  <a:cubicBezTo>
                    <a:pt x="167" y="530"/>
                    <a:pt x="176" y="519"/>
                    <a:pt x="197" y="519"/>
                  </a:cubicBezTo>
                  <a:cubicBezTo>
                    <a:pt x="207" y="519"/>
                    <a:pt x="220" y="527"/>
                    <a:pt x="228" y="527"/>
                  </a:cubicBezTo>
                  <a:cubicBezTo>
                    <a:pt x="236" y="527"/>
                    <a:pt x="239" y="520"/>
                    <a:pt x="247" y="518"/>
                  </a:cubicBezTo>
                  <a:cubicBezTo>
                    <a:pt x="267" y="511"/>
                    <a:pt x="286" y="499"/>
                    <a:pt x="313" y="499"/>
                  </a:cubicBezTo>
                  <a:cubicBezTo>
                    <a:pt x="334" y="499"/>
                    <a:pt x="338" y="530"/>
                    <a:pt x="354" y="530"/>
                  </a:cubicBezTo>
                  <a:cubicBezTo>
                    <a:pt x="359" y="530"/>
                    <a:pt x="367" y="530"/>
                    <a:pt x="376" y="530"/>
                  </a:cubicBezTo>
                  <a:cubicBezTo>
                    <a:pt x="394" y="530"/>
                    <a:pt x="404" y="540"/>
                    <a:pt x="409" y="552"/>
                  </a:cubicBezTo>
                  <a:cubicBezTo>
                    <a:pt x="404" y="556"/>
                    <a:pt x="404" y="572"/>
                    <a:pt x="404" y="578"/>
                  </a:cubicBezTo>
                  <a:cubicBezTo>
                    <a:pt x="404" y="581"/>
                    <a:pt x="402" y="582"/>
                    <a:pt x="404" y="586"/>
                  </a:cubicBezTo>
                  <a:cubicBezTo>
                    <a:pt x="400" y="588"/>
                    <a:pt x="392" y="602"/>
                    <a:pt x="392" y="607"/>
                  </a:cubicBezTo>
                  <a:cubicBezTo>
                    <a:pt x="392" y="632"/>
                    <a:pt x="422" y="651"/>
                    <a:pt x="436" y="668"/>
                  </a:cubicBezTo>
                  <a:cubicBezTo>
                    <a:pt x="443" y="677"/>
                    <a:pt x="441" y="689"/>
                    <a:pt x="445" y="700"/>
                  </a:cubicBezTo>
                  <a:cubicBezTo>
                    <a:pt x="450" y="713"/>
                    <a:pt x="454" y="721"/>
                    <a:pt x="458" y="744"/>
                  </a:cubicBezTo>
                  <a:cubicBezTo>
                    <a:pt x="460" y="755"/>
                    <a:pt x="465" y="761"/>
                    <a:pt x="465" y="774"/>
                  </a:cubicBezTo>
                  <a:cubicBezTo>
                    <a:pt x="465" y="802"/>
                    <a:pt x="432" y="811"/>
                    <a:pt x="432" y="848"/>
                  </a:cubicBezTo>
                  <a:cubicBezTo>
                    <a:pt x="432" y="882"/>
                    <a:pt x="447" y="902"/>
                    <a:pt x="462" y="927"/>
                  </a:cubicBezTo>
                  <a:cubicBezTo>
                    <a:pt x="466" y="934"/>
                    <a:pt x="473" y="937"/>
                    <a:pt x="473" y="944"/>
                  </a:cubicBezTo>
                  <a:cubicBezTo>
                    <a:pt x="473" y="949"/>
                    <a:pt x="473" y="950"/>
                    <a:pt x="473" y="959"/>
                  </a:cubicBezTo>
                  <a:cubicBezTo>
                    <a:pt x="473" y="1005"/>
                    <a:pt x="497" y="1036"/>
                    <a:pt x="516" y="1068"/>
                  </a:cubicBezTo>
                  <a:cubicBezTo>
                    <a:pt x="519" y="1073"/>
                    <a:pt x="533" y="1089"/>
                    <a:pt x="533" y="1097"/>
                  </a:cubicBezTo>
                  <a:cubicBezTo>
                    <a:pt x="533" y="1103"/>
                    <a:pt x="531" y="1107"/>
                    <a:pt x="527" y="1112"/>
                  </a:cubicBezTo>
                  <a:cubicBezTo>
                    <a:pt x="531" y="1116"/>
                    <a:pt x="536" y="1127"/>
                    <a:pt x="536" y="1138"/>
                  </a:cubicBezTo>
                  <a:cubicBezTo>
                    <a:pt x="537" y="1138"/>
                    <a:pt x="538" y="1136"/>
                    <a:pt x="541" y="1135"/>
                  </a:cubicBezTo>
                  <a:cubicBezTo>
                    <a:pt x="545" y="1141"/>
                    <a:pt x="549" y="1146"/>
                    <a:pt x="558" y="1146"/>
                  </a:cubicBezTo>
                  <a:cubicBezTo>
                    <a:pt x="578" y="1146"/>
                    <a:pt x="592" y="1130"/>
                    <a:pt x="614" y="1130"/>
                  </a:cubicBezTo>
                  <a:cubicBezTo>
                    <a:pt x="620" y="1130"/>
                    <a:pt x="623" y="1135"/>
                    <a:pt x="628" y="1135"/>
                  </a:cubicBezTo>
                  <a:cubicBezTo>
                    <a:pt x="633" y="1135"/>
                    <a:pt x="637" y="1132"/>
                    <a:pt x="644" y="1132"/>
                  </a:cubicBezTo>
                  <a:cubicBezTo>
                    <a:pt x="646" y="1122"/>
                    <a:pt x="659" y="1126"/>
                    <a:pt x="668" y="1122"/>
                  </a:cubicBezTo>
                  <a:cubicBezTo>
                    <a:pt x="690" y="1112"/>
                    <a:pt x="696" y="1097"/>
                    <a:pt x="709" y="1080"/>
                  </a:cubicBezTo>
                  <a:cubicBezTo>
                    <a:pt x="717" y="1069"/>
                    <a:pt x="718" y="1057"/>
                    <a:pt x="730" y="1046"/>
                  </a:cubicBezTo>
                  <a:cubicBezTo>
                    <a:pt x="736" y="1039"/>
                    <a:pt x="751" y="1028"/>
                    <a:pt x="751" y="1013"/>
                  </a:cubicBezTo>
                  <a:cubicBezTo>
                    <a:pt x="751" y="1008"/>
                    <a:pt x="748" y="1004"/>
                    <a:pt x="743" y="1002"/>
                  </a:cubicBezTo>
                  <a:cubicBezTo>
                    <a:pt x="749" y="989"/>
                    <a:pt x="757" y="983"/>
                    <a:pt x="769" y="977"/>
                  </a:cubicBezTo>
                  <a:cubicBezTo>
                    <a:pt x="773" y="975"/>
                    <a:pt x="782" y="978"/>
                    <a:pt x="785" y="973"/>
                  </a:cubicBezTo>
                  <a:cubicBezTo>
                    <a:pt x="788" y="969"/>
                    <a:pt x="790" y="951"/>
                    <a:pt x="790" y="943"/>
                  </a:cubicBezTo>
                  <a:cubicBezTo>
                    <a:pt x="790" y="927"/>
                    <a:pt x="775" y="919"/>
                    <a:pt x="775" y="907"/>
                  </a:cubicBezTo>
                  <a:cubicBezTo>
                    <a:pt x="775" y="902"/>
                    <a:pt x="783" y="893"/>
                    <a:pt x="791" y="891"/>
                  </a:cubicBezTo>
                  <a:cubicBezTo>
                    <a:pt x="796" y="857"/>
                    <a:pt x="866" y="861"/>
                    <a:pt x="866" y="820"/>
                  </a:cubicBezTo>
                  <a:cubicBezTo>
                    <a:pt x="866" y="816"/>
                    <a:pt x="865" y="813"/>
                    <a:pt x="862" y="810"/>
                  </a:cubicBezTo>
                  <a:cubicBezTo>
                    <a:pt x="862" y="795"/>
                    <a:pt x="863" y="785"/>
                    <a:pt x="863" y="776"/>
                  </a:cubicBezTo>
                  <a:cubicBezTo>
                    <a:pt x="863" y="763"/>
                    <a:pt x="863" y="763"/>
                    <a:pt x="863" y="763"/>
                  </a:cubicBezTo>
                  <a:cubicBezTo>
                    <a:pt x="864" y="762"/>
                    <a:pt x="867" y="758"/>
                    <a:pt x="867" y="755"/>
                  </a:cubicBezTo>
                  <a:cubicBezTo>
                    <a:pt x="867" y="745"/>
                    <a:pt x="848" y="736"/>
                    <a:pt x="848" y="718"/>
                  </a:cubicBezTo>
                  <a:cubicBezTo>
                    <a:pt x="848" y="702"/>
                    <a:pt x="843" y="695"/>
                    <a:pt x="843" y="679"/>
                  </a:cubicBezTo>
                  <a:cubicBezTo>
                    <a:pt x="843" y="664"/>
                    <a:pt x="857" y="660"/>
                    <a:pt x="861" y="647"/>
                  </a:cubicBezTo>
                  <a:cubicBezTo>
                    <a:pt x="874" y="600"/>
                    <a:pt x="911" y="592"/>
                    <a:pt x="946" y="564"/>
                  </a:cubicBezTo>
                  <a:cubicBezTo>
                    <a:pt x="966" y="549"/>
                    <a:pt x="973" y="530"/>
                    <a:pt x="989" y="509"/>
                  </a:cubicBezTo>
                  <a:cubicBezTo>
                    <a:pt x="1002" y="491"/>
                    <a:pt x="1026" y="452"/>
                    <a:pt x="1026" y="422"/>
                  </a:cubicBezTo>
                  <a:cubicBezTo>
                    <a:pt x="1026" y="418"/>
                    <a:pt x="1023" y="417"/>
                    <a:pt x="1022" y="414"/>
                  </a:cubicBezTo>
                  <a:cubicBezTo>
                    <a:pt x="1003" y="418"/>
                    <a:pt x="984" y="426"/>
                    <a:pt x="964" y="430"/>
                  </a:cubicBezTo>
                  <a:cubicBezTo>
                    <a:pt x="963" y="430"/>
                    <a:pt x="962" y="430"/>
                    <a:pt x="961" y="430"/>
                  </a:cubicBezTo>
                  <a:cubicBezTo>
                    <a:pt x="959" y="430"/>
                    <a:pt x="957" y="429"/>
                    <a:pt x="955" y="429"/>
                  </a:cubicBezTo>
                  <a:cubicBezTo>
                    <a:pt x="953" y="429"/>
                    <a:pt x="951" y="429"/>
                    <a:pt x="949" y="429"/>
                  </a:cubicBezTo>
                  <a:cubicBezTo>
                    <a:pt x="947" y="429"/>
                    <a:pt x="945" y="429"/>
                    <a:pt x="943" y="430"/>
                  </a:cubicBezTo>
                  <a:cubicBezTo>
                    <a:pt x="936" y="432"/>
                    <a:pt x="935" y="439"/>
                    <a:pt x="927" y="439"/>
                  </a:cubicBezTo>
                  <a:cubicBezTo>
                    <a:pt x="918" y="439"/>
                    <a:pt x="911" y="422"/>
                    <a:pt x="904" y="416"/>
                  </a:cubicBezTo>
                  <a:cubicBezTo>
                    <a:pt x="909" y="410"/>
                    <a:pt x="904" y="409"/>
                    <a:pt x="904" y="400"/>
                  </a:cubicBezTo>
                  <a:cubicBezTo>
                    <a:pt x="887" y="400"/>
                    <a:pt x="882" y="378"/>
                    <a:pt x="874" y="371"/>
                  </a:cubicBezTo>
                  <a:cubicBezTo>
                    <a:pt x="864" y="365"/>
                    <a:pt x="859" y="364"/>
                    <a:pt x="850" y="356"/>
                  </a:cubicBezTo>
                  <a:cubicBezTo>
                    <a:pt x="841" y="346"/>
                    <a:pt x="847" y="332"/>
                    <a:pt x="837" y="320"/>
                  </a:cubicBezTo>
                  <a:cubicBezTo>
                    <a:pt x="829" y="309"/>
                    <a:pt x="819" y="309"/>
                    <a:pt x="813" y="295"/>
                  </a:cubicBezTo>
                  <a:cubicBezTo>
                    <a:pt x="813" y="267"/>
                    <a:pt x="813" y="267"/>
                    <a:pt x="813" y="267"/>
                  </a:cubicBezTo>
                  <a:cubicBezTo>
                    <a:pt x="805" y="261"/>
                    <a:pt x="790" y="237"/>
                    <a:pt x="792" y="226"/>
                  </a:cubicBezTo>
                  <a:cubicBezTo>
                    <a:pt x="742" y="138"/>
                    <a:pt x="742" y="138"/>
                    <a:pt x="742" y="138"/>
                  </a:cubicBezTo>
                  <a:cubicBezTo>
                    <a:pt x="742" y="129"/>
                    <a:pt x="742" y="129"/>
                    <a:pt x="742" y="129"/>
                  </a:cubicBezTo>
                  <a:cubicBezTo>
                    <a:pt x="751" y="138"/>
                    <a:pt x="760" y="161"/>
                    <a:pt x="771" y="163"/>
                  </a:cubicBezTo>
                  <a:cubicBezTo>
                    <a:pt x="773" y="158"/>
                    <a:pt x="778" y="144"/>
                    <a:pt x="781" y="137"/>
                  </a:cubicBezTo>
                  <a:cubicBezTo>
                    <a:pt x="781" y="135"/>
                    <a:pt x="781" y="132"/>
                    <a:pt x="781" y="130"/>
                  </a:cubicBezTo>
                  <a:cubicBezTo>
                    <a:pt x="773" y="111"/>
                    <a:pt x="773" y="111"/>
                    <a:pt x="773" y="111"/>
                  </a:cubicBezTo>
                  <a:cubicBezTo>
                    <a:pt x="773" y="109"/>
                    <a:pt x="772" y="108"/>
                    <a:pt x="771" y="106"/>
                  </a:cubicBezTo>
                  <a:cubicBezTo>
                    <a:pt x="764" y="107"/>
                    <a:pt x="764" y="110"/>
                    <a:pt x="756" y="110"/>
                  </a:cubicBezTo>
                  <a:cubicBezTo>
                    <a:pt x="745" y="110"/>
                    <a:pt x="739" y="103"/>
                    <a:pt x="729" y="103"/>
                  </a:cubicBezTo>
                  <a:cubicBezTo>
                    <a:pt x="712" y="103"/>
                    <a:pt x="707" y="111"/>
                    <a:pt x="690" y="111"/>
                  </a:cubicBezTo>
                  <a:cubicBezTo>
                    <a:pt x="672" y="111"/>
                    <a:pt x="648" y="103"/>
                    <a:pt x="631" y="97"/>
                  </a:cubicBezTo>
                  <a:cubicBezTo>
                    <a:pt x="623" y="94"/>
                    <a:pt x="611" y="98"/>
                    <a:pt x="606" y="92"/>
                  </a:cubicBezTo>
                  <a:cubicBezTo>
                    <a:pt x="604" y="88"/>
                    <a:pt x="598" y="87"/>
                    <a:pt x="598" y="79"/>
                  </a:cubicBezTo>
                  <a:cubicBezTo>
                    <a:pt x="586" y="79"/>
                    <a:pt x="586" y="79"/>
                    <a:pt x="586" y="79"/>
                  </a:cubicBezTo>
                  <a:cubicBezTo>
                    <a:pt x="585" y="78"/>
                    <a:pt x="585" y="78"/>
                    <a:pt x="585" y="78"/>
                  </a:cubicBezTo>
                  <a:cubicBezTo>
                    <a:pt x="568" y="84"/>
                    <a:pt x="556" y="84"/>
                    <a:pt x="556" y="101"/>
                  </a:cubicBezTo>
                  <a:cubicBezTo>
                    <a:pt x="556" y="104"/>
                    <a:pt x="556" y="107"/>
                    <a:pt x="556" y="111"/>
                  </a:cubicBezTo>
                  <a:cubicBezTo>
                    <a:pt x="556" y="114"/>
                    <a:pt x="550" y="119"/>
                    <a:pt x="545" y="119"/>
                  </a:cubicBezTo>
                  <a:cubicBezTo>
                    <a:pt x="506" y="119"/>
                    <a:pt x="494" y="77"/>
                    <a:pt x="460" y="77"/>
                  </a:cubicBezTo>
                  <a:cubicBezTo>
                    <a:pt x="455" y="77"/>
                    <a:pt x="451" y="77"/>
                    <a:pt x="445" y="77"/>
                  </a:cubicBezTo>
                  <a:cubicBezTo>
                    <a:pt x="435" y="77"/>
                    <a:pt x="421" y="65"/>
                    <a:pt x="421" y="52"/>
                  </a:cubicBezTo>
                  <a:cubicBezTo>
                    <a:pt x="421" y="44"/>
                    <a:pt x="428" y="40"/>
                    <a:pt x="428" y="32"/>
                  </a:cubicBezTo>
                  <a:cubicBezTo>
                    <a:pt x="428" y="27"/>
                    <a:pt x="421" y="25"/>
                    <a:pt x="421" y="20"/>
                  </a:cubicBezTo>
                  <a:cubicBezTo>
                    <a:pt x="421" y="13"/>
                    <a:pt x="428" y="15"/>
                    <a:pt x="429" y="7"/>
                  </a:cubicBezTo>
                  <a:cubicBezTo>
                    <a:pt x="426" y="7"/>
                    <a:pt x="424" y="10"/>
                    <a:pt x="421" y="10"/>
                  </a:cubicBezTo>
                  <a:cubicBezTo>
                    <a:pt x="413" y="10"/>
                    <a:pt x="415" y="0"/>
                    <a:pt x="40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 name="Freeform 31"/>
            <p:cNvSpPr>
              <a:spLocks/>
            </p:cNvSpPr>
            <p:nvPr/>
          </p:nvSpPr>
          <p:spPr bwMode="auto">
            <a:xfrm>
              <a:off x="4359" y="1478"/>
              <a:ext cx="1323" cy="1149"/>
            </a:xfrm>
            <a:custGeom>
              <a:avLst/>
              <a:gdLst>
                <a:gd name="T0" fmla="*/ 75 w 560"/>
                <a:gd name="T1" fmla="*/ 16 h 486"/>
                <a:gd name="T2" fmla="*/ 46 w 560"/>
                <a:gd name="T3" fmla="*/ 18 h 486"/>
                <a:gd name="T4" fmla="*/ 9 w 560"/>
                <a:gd name="T5" fmla="*/ 45 h 486"/>
                <a:gd name="T6" fmla="*/ 0 w 560"/>
                <a:gd name="T7" fmla="*/ 66 h 486"/>
                <a:gd name="T8" fmla="*/ 27 w 560"/>
                <a:gd name="T9" fmla="*/ 95 h 486"/>
                <a:gd name="T10" fmla="*/ 59 w 560"/>
                <a:gd name="T11" fmla="*/ 105 h 486"/>
                <a:gd name="T12" fmla="*/ 130 w 560"/>
                <a:gd name="T13" fmla="*/ 93 h 486"/>
                <a:gd name="T14" fmla="*/ 150 w 560"/>
                <a:gd name="T15" fmla="*/ 98 h 486"/>
                <a:gd name="T16" fmla="*/ 136 w 560"/>
                <a:gd name="T17" fmla="*/ 151 h 486"/>
                <a:gd name="T18" fmla="*/ 126 w 560"/>
                <a:gd name="T19" fmla="*/ 193 h 486"/>
                <a:gd name="T20" fmla="*/ 131 w 560"/>
                <a:gd name="T21" fmla="*/ 235 h 486"/>
                <a:gd name="T22" fmla="*/ 165 w 560"/>
                <a:gd name="T23" fmla="*/ 287 h 486"/>
                <a:gd name="T24" fmla="*/ 185 w 560"/>
                <a:gd name="T25" fmla="*/ 311 h 486"/>
                <a:gd name="T26" fmla="*/ 238 w 560"/>
                <a:gd name="T27" fmla="*/ 408 h 486"/>
                <a:gd name="T28" fmla="*/ 260 w 560"/>
                <a:gd name="T29" fmla="*/ 472 h 486"/>
                <a:gd name="T30" fmla="*/ 280 w 560"/>
                <a:gd name="T31" fmla="*/ 484 h 486"/>
                <a:gd name="T32" fmla="*/ 353 w 560"/>
                <a:gd name="T33" fmla="*/ 453 h 486"/>
                <a:gd name="T34" fmla="*/ 438 w 560"/>
                <a:gd name="T35" fmla="*/ 416 h 486"/>
                <a:gd name="T36" fmla="*/ 476 w 560"/>
                <a:gd name="T37" fmla="*/ 370 h 486"/>
                <a:gd name="T38" fmla="*/ 497 w 560"/>
                <a:gd name="T39" fmla="*/ 324 h 486"/>
                <a:gd name="T40" fmla="*/ 454 w 560"/>
                <a:gd name="T41" fmla="*/ 289 h 486"/>
                <a:gd name="T42" fmla="*/ 375 w 560"/>
                <a:gd name="T43" fmla="*/ 295 h 486"/>
                <a:gd name="T44" fmla="*/ 368 w 560"/>
                <a:gd name="T45" fmla="*/ 281 h 486"/>
                <a:gd name="T46" fmla="*/ 333 w 560"/>
                <a:gd name="T47" fmla="*/ 219 h 486"/>
                <a:gd name="T48" fmla="*/ 379 w 560"/>
                <a:gd name="T49" fmla="*/ 240 h 486"/>
                <a:gd name="T50" fmla="*/ 443 w 560"/>
                <a:gd name="T51" fmla="*/ 263 h 486"/>
                <a:gd name="T52" fmla="*/ 489 w 560"/>
                <a:gd name="T53" fmla="*/ 281 h 486"/>
                <a:gd name="T54" fmla="*/ 540 w 560"/>
                <a:gd name="T55" fmla="*/ 288 h 486"/>
                <a:gd name="T56" fmla="*/ 537 w 560"/>
                <a:gd name="T57" fmla="*/ 279 h 486"/>
                <a:gd name="T58" fmla="*/ 527 w 560"/>
                <a:gd name="T59" fmla="*/ 206 h 486"/>
                <a:gd name="T60" fmla="*/ 538 w 560"/>
                <a:gd name="T61" fmla="*/ 187 h 486"/>
                <a:gd name="T62" fmla="*/ 523 w 560"/>
                <a:gd name="T63" fmla="*/ 149 h 486"/>
                <a:gd name="T64" fmla="*/ 521 w 560"/>
                <a:gd name="T65" fmla="*/ 143 h 486"/>
                <a:gd name="T66" fmla="*/ 521 w 560"/>
                <a:gd name="T67" fmla="*/ 138 h 486"/>
                <a:gd name="T68" fmla="*/ 532 w 560"/>
                <a:gd name="T69" fmla="*/ 106 h 486"/>
                <a:gd name="T70" fmla="*/ 526 w 560"/>
                <a:gd name="T71" fmla="*/ 89 h 486"/>
                <a:gd name="T72" fmla="*/ 441 w 560"/>
                <a:gd name="T73" fmla="*/ 69 h 486"/>
                <a:gd name="T74" fmla="*/ 420 w 560"/>
                <a:gd name="T75" fmla="*/ 91 h 486"/>
                <a:gd name="T76" fmla="*/ 371 w 560"/>
                <a:gd name="T77" fmla="*/ 91 h 486"/>
                <a:gd name="T78" fmla="*/ 356 w 560"/>
                <a:gd name="T79" fmla="*/ 82 h 486"/>
                <a:gd name="T80" fmla="*/ 344 w 560"/>
                <a:gd name="T81" fmla="*/ 61 h 486"/>
                <a:gd name="T82" fmla="*/ 337 w 560"/>
                <a:gd name="T83" fmla="*/ 49 h 486"/>
                <a:gd name="T84" fmla="*/ 307 w 560"/>
                <a:gd name="T85" fmla="*/ 53 h 486"/>
                <a:gd name="T86" fmla="*/ 246 w 560"/>
                <a:gd name="T87" fmla="*/ 5 h 486"/>
                <a:gd name="T88" fmla="*/ 246 w 560"/>
                <a:gd name="T89" fmla="*/ 5 h 486"/>
                <a:gd name="T90" fmla="*/ 246 w 560"/>
                <a:gd name="T91" fmla="*/ 5 h 486"/>
                <a:gd name="T92" fmla="*/ 210 w 560"/>
                <a:gd name="T93" fmla="*/ 19 h 486"/>
                <a:gd name="T94" fmla="*/ 127 w 560"/>
                <a:gd name="T95" fmla="*/ 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60" h="486">
                  <a:moveTo>
                    <a:pt x="127" y="0"/>
                  </a:moveTo>
                  <a:cubicBezTo>
                    <a:pt x="118" y="0"/>
                    <a:pt x="103" y="1"/>
                    <a:pt x="97" y="5"/>
                  </a:cubicBezTo>
                  <a:cubicBezTo>
                    <a:pt x="91" y="9"/>
                    <a:pt x="81" y="16"/>
                    <a:pt x="75" y="16"/>
                  </a:cubicBezTo>
                  <a:cubicBezTo>
                    <a:pt x="75" y="16"/>
                    <a:pt x="65" y="16"/>
                    <a:pt x="59" y="16"/>
                  </a:cubicBezTo>
                  <a:cubicBezTo>
                    <a:pt x="57" y="16"/>
                    <a:pt x="54" y="15"/>
                    <a:pt x="52" y="15"/>
                  </a:cubicBezTo>
                  <a:cubicBezTo>
                    <a:pt x="49" y="15"/>
                    <a:pt x="46" y="16"/>
                    <a:pt x="46" y="18"/>
                  </a:cubicBezTo>
                  <a:cubicBezTo>
                    <a:pt x="46" y="22"/>
                    <a:pt x="49" y="21"/>
                    <a:pt x="50" y="25"/>
                  </a:cubicBezTo>
                  <a:cubicBezTo>
                    <a:pt x="41" y="30"/>
                    <a:pt x="3" y="26"/>
                    <a:pt x="3" y="43"/>
                  </a:cubicBezTo>
                  <a:cubicBezTo>
                    <a:pt x="3" y="45"/>
                    <a:pt x="6" y="45"/>
                    <a:pt x="9" y="45"/>
                  </a:cubicBezTo>
                  <a:cubicBezTo>
                    <a:pt x="10" y="45"/>
                    <a:pt x="11" y="45"/>
                    <a:pt x="12" y="45"/>
                  </a:cubicBezTo>
                  <a:cubicBezTo>
                    <a:pt x="11" y="48"/>
                    <a:pt x="12" y="48"/>
                    <a:pt x="12" y="52"/>
                  </a:cubicBezTo>
                  <a:cubicBezTo>
                    <a:pt x="12" y="62"/>
                    <a:pt x="6" y="61"/>
                    <a:pt x="0" y="66"/>
                  </a:cubicBezTo>
                  <a:cubicBezTo>
                    <a:pt x="8" y="70"/>
                    <a:pt x="14" y="69"/>
                    <a:pt x="18" y="76"/>
                  </a:cubicBezTo>
                  <a:cubicBezTo>
                    <a:pt x="13" y="81"/>
                    <a:pt x="28" y="89"/>
                    <a:pt x="32" y="92"/>
                  </a:cubicBezTo>
                  <a:cubicBezTo>
                    <a:pt x="31" y="93"/>
                    <a:pt x="29" y="95"/>
                    <a:pt x="27" y="95"/>
                  </a:cubicBezTo>
                  <a:cubicBezTo>
                    <a:pt x="33" y="95"/>
                    <a:pt x="33" y="95"/>
                    <a:pt x="33" y="95"/>
                  </a:cubicBezTo>
                  <a:cubicBezTo>
                    <a:pt x="35" y="95"/>
                    <a:pt x="36" y="95"/>
                    <a:pt x="37" y="95"/>
                  </a:cubicBezTo>
                  <a:cubicBezTo>
                    <a:pt x="45" y="95"/>
                    <a:pt x="50" y="105"/>
                    <a:pt x="59" y="105"/>
                  </a:cubicBezTo>
                  <a:cubicBezTo>
                    <a:pt x="68" y="105"/>
                    <a:pt x="66" y="93"/>
                    <a:pt x="77" y="93"/>
                  </a:cubicBezTo>
                  <a:cubicBezTo>
                    <a:pt x="88" y="93"/>
                    <a:pt x="92" y="106"/>
                    <a:pt x="103" y="106"/>
                  </a:cubicBezTo>
                  <a:cubicBezTo>
                    <a:pt x="119" y="106"/>
                    <a:pt x="121" y="99"/>
                    <a:pt x="130" y="93"/>
                  </a:cubicBezTo>
                  <a:cubicBezTo>
                    <a:pt x="132" y="95"/>
                    <a:pt x="135" y="97"/>
                    <a:pt x="140" y="97"/>
                  </a:cubicBezTo>
                  <a:cubicBezTo>
                    <a:pt x="145" y="97"/>
                    <a:pt x="146" y="94"/>
                    <a:pt x="150" y="92"/>
                  </a:cubicBezTo>
                  <a:cubicBezTo>
                    <a:pt x="150" y="98"/>
                    <a:pt x="150" y="98"/>
                    <a:pt x="150" y="98"/>
                  </a:cubicBezTo>
                  <a:cubicBezTo>
                    <a:pt x="149" y="99"/>
                    <a:pt x="147" y="100"/>
                    <a:pt x="147" y="103"/>
                  </a:cubicBezTo>
                  <a:cubicBezTo>
                    <a:pt x="147" y="109"/>
                    <a:pt x="149" y="117"/>
                    <a:pt x="149" y="126"/>
                  </a:cubicBezTo>
                  <a:cubicBezTo>
                    <a:pt x="149" y="138"/>
                    <a:pt x="139" y="140"/>
                    <a:pt x="136" y="151"/>
                  </a:cubicBezTo>
                  <a:cubicBezTo>
                    <a:pt x="132" y="161"/>
                    <a:pt x="131" y="167"/>
                    <a:pt x="127" y="179"/>
                  </a:cubicBezTo>
                  <a:cubicBezTo>
                    <a:pt x="127" y="181"/>
                    <a:pt x="123" y="181"/>
                    <a:pt x="123" y="185"/>
                  </a:cubicBezTo>
                  <a:cubicBezTo>
                    <a:pt x="126" y="193"/>
                    <a:pt x="126" y="193"/>
                    <a:pt x="126" y="193"/>
                  </a:cubicBezTo>
                  <a:cubicBezTo>
                    <a:pt x="134" y="212"/>
                    <a:pt x="134" y="212"/>
                    <a:pt x="134" y="212"/>
                  </a:cubicBezTo>
                  <a:cubicBezTo>
                    <a:pt x="134" y="214"/>
                    <a:pt x="134" y="217"/>
                    <a:pt x="134" y="219"/>
                  </a:cubicBezTo>
                  <a:cubicBezTo>
                    <a:pt x="133" y="225"/>
                    <a:pt x="131" y="232"/>
                    <a:pt x="131" y="235"/>
                  </a:cubicBezTo>
                  <a:cubicBezTo>
                    <a:pt x="131" y="237"/>
                    <a:pt x="138" y="245"/>
                    <a:pt x="140" y="248"/>
                  </a:cubicBezTo>
                  <a:cubicBezTo>
                    <a:pt x="146" y="257"/>
                    <a:pt x="151" y="265"/>
                    <a:pt x="157" y="274"/>
                  </a:cubicBezTo>
                  <a:cubicBezTo>
                    <a:pt x="159" y="278"/>
                    <a:pt x="163" y="282"/>
                    <a:pt x="165" y="287"/>
                  </a:cubicBezTo>
                  <a:cubicBezTo>
                    <a:pt x="166" y="290"/>
                    <a:pt x="165" y="298"/>
                    <a:pt x="168" y="301"/>
                  </a:cubicBezTo>
                  <a:cubicBezTo>
                    <a:pt x="169" y="303"/>
                    <a:pt x="176" y="302"/>
                    <a:pt x="178" y="304"/>
                  </a:cubicBezTo>
                  <a:cubicBezTo>
                    <a:pt x="180" y="306"/>
                    <a:pt x="183" y="309"/>
                    <a:pt x="185" y="311"/>
                  </a:cubicBezTo>
                  <a:cubicBezTo>
                    <a:pt x="187" y="321"/>
                    <a:pt x="194" y="324"/>
                    <a:pt x="194" y="336"/>
                  </a:cubicBezTo>
                  <a:cubicBezTo>
                    <a:pt x="194" y="356"/>
                    <a:pt x="199" y="367"/>
                    <a:pt x="217" y="371"/>
                  </a:cubicBezTo>
                  <a:cubicBezTo>
                    <a:pt x="217" y="383"/>
                    <a:pt x="232" y="402"/>
                    <a:pt x="238" y="408"/>
                  </a:cubicBezTo>
                  <a:cubicBezTo>
                    <a:pt x="244" y="414"/>
                    <a:pt x="253" y="419"/>
                    <a:pt x="250" y="430"/>
                  </a:cubicBezTo>
                  <a:cubicBezTo>
                    <a:pt x="249" y="435"/>
                    <a:pt x="245" y="445"/>
                    <a:pt x="251" y="446"/>
                  </a:cubicBezTo>
                  <a:cubicBezTo>
                    <a:pt x="251" y="456"/>
                    <a:pt x="255" y="464"/>
                    <a:pt x="260" y="472"/>
                  </a:cubicBezTo>
                  <a:cubicBezTo>
                    <a:pt x="263" y="478"/>
                    <a:pt x="259" y="478"/>
                    <a:pt x="261" y="478"/>
                  </a:cubicBezTo>
                  <a:cubicBezTo>
                    <a:pt x="262" y="479"/>
                    <a:pt x="276" y="486"/>
                    <a:pt x="277" y="486"/>
                  </a:cubicBezTo>
                  <a:cubicBezTo>
                    <a:pt x="280" y="484"/>
                    <a:pt x="280" y="484"/>
                    <a:pt x="280" y="484"/>
                  </a:cubicBezTo>
                  <a:cubicBezTo>
                    <a:pt x="292" y="484"/>
                    <a:pt x="293" y="479"/>
                    <a:pt x="302" y="473"/>
                  </a:cubicBezTo>
                  <a:cubicBezTo>
                    <a:pt x="318" y="473"/>
                    <a:pt x="318" y="473"/>
                    <a:pt x="318" y="473"/>
                  </a:cubicBezTo>
                  <a:cubicBezTo>
                    <a:pt x="325" y="470"/>
                    <a:pt x="346" y="455"/>
                    <a:pt x="353" y="453"/>
                  </a:cubicBezTo>
                  <a:cubicBezTo>
                    <a:pt x="365" y="450"/>
                    <a:pt x="382" y="447"/>
                    <a:pt x="394" y="441"/>
                  </a:cubicBezTo>
                  <a:cubicBezTo>
                    <a:pt x="393" y="440"/>
                    <a:pt x="392" y="438"/>
                    <a:pt x="392" y="436"/>
                  </a:cubicBezTo>
                  <a:cubicBezTo>
                    <a:pt x="392" y="424"/>
                    <a:pt x="424" y="419"/>
                    <a:pt x="438" y="416"/>
                  </a:cubicBezTo>
                  <a:cubicBezTo>
                    <a:pt x="438" y="410"/>
                    <a:pt x="448" y="401"/>
                    <a:pt x="453" y="401"/>
                  </a:cubicBezTo>
                  <a:cubicBezTo>
                    <a:pt x="461" y="401"/>
                    <a:pt x="460" y="385"/>
                    <a:pt x="468" y="385"/>
                  </a:cubicBezTo>
                  <a:cubicBezTo>
                    <a:pt x="475" y="385"/>
                    <a:pt x="474" y="376"/>
                    <a:pt x="476" y="370"/>
                  </a:cubicBezTo>
                  <a:cubicBezTo>
                    <a:pt x="478" y="364"/>
                    <a:pt x="484" y="362"/>
                    <a:pt x="491" y="362"/>
                  </a:cubicBezTo>
                  <a:cubicBezTo>
                    <a:pt x="491" y="349"/>
                    <a:pt x="507" y="345"/>
                    <a:pt x="507" y="333"/>
                  </a:cubicBezTo>
                  <a:cubicBezTo>
                    <a:pt x="507" y="328"/>
                    <a:pt x="499" y="329"/>
                    <a:pt x="497" y="324"/>
                  </a:cubicBezTo>
                  <a:cubicBezTo>
                    <a:pt x="497" y="325"/>
                    <a:pt x="497" y="325"/>
                    <a:pt x="497" y="325"/>
                  </a:cubicBezTo>
                  <a:cubicBezTo>
                    <a:pt x="493" y="323"/>
                    <a:pt x="493" y="314"/>
                    <a:pt x="487" y="312"/>
                  </a:cubicBezTo>
                  <a:cubicBezTo>
                    <a:pt x="471" y="307"/>
                    <a:pt x="461" y="305"/>
                    <a:pt x="454" y="289"/>
                  </a:cubicBezTo>
                  <a:cubicBezTo>
                    <a:pt x="454" y="270"/>
                    <a:pt x="454" y="270"/>
                    <a:pt x="454" y="270"/>
                  </a:cubicBezTo>
                  <a:cubicBezTo>
                    <a:pt x="435" y="284"/>
                    <a:pt x="432" y="306"/>
                    <a:pt x="397" y="306"/>
                  </a:cubicBezTo>
                  <a:cubicBezTo>
                    <a:pt x="389" y="306"/>
                    <a:pt x="375" y="302"/>
                    <a:pt x="375" y="295"/>
                  </a:cubicBezTo>
                  <a:cubicBezTo>
                    <a:pt x="375" y="288"/>
                    <a:pt x="379" y="284"/>
                    <a:pt x="379" y="278"/>
                  </a:cubicBezTo>
                  <a:cubicBezTo>
                    <a:pt x="379" y="276"/>
                    <a:pt x="379" y="274"/>
                    <a:pt x="379" y="272"/>
                  </a:cubicBezTo>
                  <a:cubicBezTo>
                    <a:pt x="373" y="273"/>
                    <a:pt x="374" y="280"/>
                    <a:pt x="368" y="281"/>
                  </a:cubicBezTo>
                  <a:cubicBezTo>
                    <a:pt x="367" y="277"/>
                    <a:pt x="364" y="275"/>
                    <a:pt x="364" y="269"/>
                  </a:cubicBezTo>
                  <a:cubicBezTo>
                    <a:pt x="352" y="267"/>
                    <a:pt x="337" y="244"/>
                    <a:pt x="334" y="231"/>
                  </a:cubicBezTo>
                  <a:cubicBezTo>
                    <a:pt x="333" y="227"/>
                    <a:pt x="333" y="224"/>
                    <a:pt x="333" y="219"/>
                  </a:cubicBezTo>
                  <a:cubicBezTo>
                    <a:pt x="333" y="212"/>
                    <a:pt x="336" y="202"/>
                    <a:pt x="344" y="202"/>
                  </a:cubicBezTo>
                  <a:cubicBezTo>
                    <a:pt x="358" y="202"/>
                    <a:pt x="370" y="219"/>
                    <a:pt x="376" y="230"/>
                  </a:cubicBezTo>
                  <a:cubicBezTo>
                    <a:pt x="377" y="232"/>
                    <a:pt x="375" y="236"/>
                    <a:pt x="379" y="240"/>
                  </a:cubicBezTo>
                  <a:cubicBezTo>
                    <a:pt x="384" y="245"/>
                    <a:pt x="393" y="242"/>
                    <a:pt x="399" y="249"/>
                  </a:cubicBezTo>
                  <a:cubicBezTo>
                    <a:pt x="404" y="254"/>
                    <a:pt x="409" y="261"/>
                    <a:pt x="417" y="263"/>
                  </a:cubicBezTo>
                  <a:cubicBezTo>
                    <a:pt x="443" y="263"/>
                    <a:pt x="443" y="263"/>
                    <a:pt x="443" y="263"/>
                  </a:cubicBezTo>
                  <a:cubicBezTo>
                    <a:pt x="447" y="260"/>
                    <a:pt x="449" y="255"/>
                    <a:pt x="455" y="255"/>
                  </a:cubicBezTo>
                  <a:cubicBezTo>
                    <a:pt x="466" y="255"/>
                    <a:pt x="466" y="271"/>
                    <a:pt x="471" y="277"/>
                  </a:cubicBezTo>
                  <a:cubicBezTo>
                    <a:pt x="471" y="277"/>
                    <a:pt x="487" y="281"/>
                    <a:pt x="489" y="281"/>
                  </a:cubicBezTo>
                  <a:cubicBezTo>
                    <a:pt x="504" y="281"/>
                    <a:pt x="527" y="288"/>
                    <a:pt x="537" y="288"/>
                  </a:cubicBezTo>
                  <a:cubicBezTo>
                    <a:pt x="537" y="288"/>
                    <a:pt x="538" y="288"/>
                    <a:pt x="539" y="288"/>
                  </a:cubicBezTo>
                  <a:cubicBezTo>
                    <a:pt x="539" y="288"/>
                    <a:pt x="540" y="288"/>
                    <a:pt x="540" y="288"/>
                  </a:cubicBezTo>
                  <a:cubicBezTo>
                    <a:pt x="540" y="285"/>
                    <a:pt x="537" y="282"/>
                    <a:pt x="537" y="279"/>
                  </a:cubicBezTo>
                  <a:cubicBezTo>
                    <a:pt x="537" y="279"/>
                    <a:pt x="537" y="279"/>
                    <a:pt x="537" y="279"/>
                  </a:cubicBezTo>
                  <a:cubicBezTo>
                    <a:pt x="537" y="279"/>
                    <a:pt x="537" y="279"/>
                    <a:pt x="537" y="279"/>
                  </a:cubicBezTo>
                  <a:cubicBezTo>
                    <a:pt x="537" y="264"/>
                    <a:pt x="546" y="261"/>
                    <a:pt x="560" y="258"/>
                  </a:cubicBezTo>
                  <a:cubicBezTo>
                    <a:pt x="560" y="235"/>
                    <a:pt x="542" y="233"/>
                    <a:pt x="533" y="215"/>
                  </a:cubicBezTo>
                  <a:cubicBezTo>
                    <a:pt x="532" y="212"/>
                    <a:pt x="527" y="212"/>
                    <a:pt x="527" y="206"/>
                  </a:cubicBezTo>
                  <a:cubicBezTo>
                    <a:pt x="527" y="206"/>
                    <a:pt x="527" y="206"/>
                    <a:pt x="527" y="206"/>
                  </a:cubicBezTo>
                  <a:cubicBezTo>
                    <a:pt x="527" y="206"/>
                    <a:pt x="527" y="206"/>
                    <a:pt x="527" y="206"/>
                  </a:cubicBezTo>
                  <a:cubicBezTo>
                    <a:pt x="527" y="196"/>
                    <a:pt x="538" y="198"/>
                    <a:pt x="538" y="187"/>
                  </a:cubicBezTo>
                  <a:cubicBezTo>
                    <a:pt x="538" y="178"/>
                    <a:pt x="528" y="183"/>
                    <a:pt x="526" y="178"/>
                  </a:cubicBezTo>
                  <a:cubicBezTo>
                    <a:pt x="524" y="174"/>
                    <a:pt x="525" y="170"/>
                    <a:pt x="523" y="166"/>
                  </a:cubicBezTo>
                  <a:cubicBezTo>
                    <a:pt x="523" y="149"/>
                    <a:pt x="523" y="149"/>
                    <a:pt x="523" y="149"/>
                  </a:cubicBezTo>
                  <a:cubicBezTo>
                    <a:pt x="522" y="147"/>
                    <a:pt x="523" y="146"/>
                    <a:pt x="521" y="143"/>
                  </a:cubicBezTo>
                  <a:cubicBezTo>
                    <a:pt x="521" y="143"/>
                    <a:pt x="521" y="143"/>
                    <a:pt x="521" y="143"/>
                  </a:cubicBezTo>
                  <a:cubicBezTo>
                    <a:pt x="521" y="143"/>
                    <a:pt x="521" y="143"/>
                    <a:pt x="521" y="143"/>
                  </a:cubicBezTo>
                  <a:cubicBezTo>
                    <a:pt x="522" y="143"/>
                    <a:pt x="522" y="142"/>
                    <a:pt x="522" y="142"/>
                  </a:cubicBezTo>
                  <a:cubicBezTo>
                    <a:pt x="522" y="140"/>
                    <a:pt x="521" y="139"/>
                    <a:pt x="521" y="138"/>
                  </a:cubicBezTo>
                  <a:cubicBezTo>
                    <a:pt x="521" y="138"/>
                    <a:pt x="521" y="138"/>
                    <a:pt x="521" y="138"/>
                  </a:cubicBezTo>
                  <a:cubicBezTo>
                    <a:pt x="521" y="138"/>
                    <a:pt x="521" y="138"/>
                    <a:pt x="521" y="138"/>
                  </a:cubicBezTo>
                  <a:cubicBezTo>
                    <a:pt x="521" y="137"/>
                    <a:pt x="529" y="118"/>
                    <a:pt x="533" y="116"/>
                  </a:cubicBezTo>
                  <a:cubicBezTo>
                    <a:pt x="531" y="113"/>
                    <a:pt x="532" y="110"/>
                    <a:pt x="532" y="106"/>
                  </a:cubicBezTo>
                  <a:cubicBezTo>
                    <a:pt x="531" y="102"/>
                    <a:pt x="532" y="98"/>
                    <a:pt x="531" y="95"/>
                  </a:cubicBezTo>
                  <a:cubicBezTo>
                    <a:pt x="531" y="95"/>
                    <a:pt x="531" y="95"/>
                    <a:pt x="531" y="95"/>
                  </a:cubicBezTo>
                  <a:cubicBezTo>
                    <a:pt x="530" y="93"/>
                    <a:pt x="527" y="92"/>
                    <a:pt x="526" y="89"/>
                  </a:cubicBezTo>
                  <a:cubicBezTo>
                    <a:pt x="511" y="89"/>
                    <a:pt x="507" y="77"/>
                    <a:pt x="494" y="73"/>
                  </a:cubicBezTo>
                  <a:cubicBezTo>
                    <a:pt x="483" y="69"/>
                    <a:pt x="476" y="69"/>
                    <a:pt x="465" y="62"/>
                  </a:cubicBezTo>
                  <a:cubicBezTo>
                    <a:pt x="457" y="68"/>
                    <a:pt x="451" y="65"/>
                    <a:pt x="441" y="69"/>
                  </a:cubicBezTo>
                  <a:cubicBezTo>
                    <a:pt x="435" y="71"/>
                    <a:pt x="437" y="73"/>
                    <a:pt x="431" y="75"/>
                  </a:cubicBezTo>
                  <a:cubicBezTo>
                    <a:pt x="426" y="77"/>
                    <a:pt x="420" y="77"/>
                    <a:pt x="420" y="82"/>
                  </a:cubicBezTo>
                  <a:cubicBezTo>
                    <a:pt x="420" y="86"/>
                    <a:pt x="420" y="87"/>
                    <a:pt x="420" y="91"/>
                  </a:cubicBezTo>
                  <a:cubicBezTo>
                    <a:pt x="413" y="93"/>
                    <a:pt x="404" y="94"/>
                    <a:pt x="395" y="94"/>
                  </a:cubicBezTo>
                  <a:cubicBezTo>
                    <a:pt x="393" y="94"/>
                    <a:pt x="390" y="95"/>
                    <a:pt x="387" y="95"/>
                  </a:cubicBezTo>
                  <a:cubicBezTo>
                    <a:pt x="380" y="95"/>
                    <a:pt x="373" y="94"/>
                    <a:pt x="371" y="91"/>
                  </a:cubicBezTo>
                  <a:cubicBezTo>
                    <a:pt x="367" y="88"/>
                    <a:pt x="366" y="83"/>
                    <a:pt x="362" y="82"/>
                  </a:cubicBezTo>
                  <a:cubicBezTo>
                    <a:pt x="361" y="82"/>
                    <a:pt x="360" y="82"/>
                    <a:pt x="359" y="82"/>
                  </a:cubicBezTo>
                  <a:cubicBezTo>
                    <a:pt x="358" y="82"/>
                    <a:pt x="357" y="82"/>
                    <a:pt x="356" y="82"/>
                  </a:cubicBezTo>
                  <a:cubicBezTo>
                    <a:pt x="355" y="82"/>
                    <a:pt x="354" y="82"/>
                    <a:pt x="353" y="82"/>
                  </a:cubicBezTo>
                  <a:cubicBezTo>
                    <a:pt x="350" y="82"/>
                    <a:pt x="348" y="81"/>
                    <a:pt x="346" y="78"/>
                  </a:cubicBezTo>
                  <a:cubicBezTo>
                    <a:pt x="343" y="72"/>
                    <a:pt x="348" y="67"/>
                    <a:pt x="344" y="61"/>
                  </a:cubicBezTo>
                  <a:cubicBezTo>
                    <a:pt x="341" y="57"/>
                    <a:pt x="337" y="57"/>
                    <a:pt x="337" y="52"/>
                  </a:cubicBezTo>
                  <a:cubicBezTo>
                    <a:pt x="337" y="52"/>
                    <a:pt x="337" y="51"/>
                    <a:pt x="337" y="50"/>
                  </a:cubicBezTo>
                  <a:cubicBezTo>
                    <a:pt x="337" y="50"/>
                    <a:pt x="337" y="49"/>
                    <a:pt x="337" y="49"/>
                  </a:cubicBezTo>
                  <a:cubicBezTo>
                    <a:pt x="335" y="47"/>
                    <a:pt x="335" y="43"/>
                    <a:pt x="333" y="40"/>
                  </a:cubicBezTo>
                  <a:cubicBezTo>
                    <a:pt x="329" y="40"/>
                    <a:pt x="330" y="40"/>
                    <a:pt x="326" y="41"/>
                  </a:cubicBezTo>
                  <a:cubicBezTo>
                    <a:pt x="318" y="44"/>
                    <a:pt x="318" y="53"/>
                    <a:pt x="307" y="53"/>
                  </a:cubicBezTo>
                  <a:cubicBezTo>
                    <a:pt x="292" y="53"/>
                    <a:pt x="290" y="37"/>
                    <a:pt x="280" y="34"/>
                  </a:cubicBezTo>
                  <a:cubicBezTo>
                    <a:pt x="279" y="34"/>
                    <a:pt x="269" y="28"/>
                    <a:pt x="268" y="26"/>
                  </a:cubicBezTo>
                  <a:cubicBezTo>
                    <a:pt x="262" y="15"/>
                    <a:pt x="263" y="5"/>
                    <a:pt x="246" y="5"/>
                  </a:cubicBezTo>
                  <a:cubicBezTo>
                    <a:pt x="246" y="5"/>
                    <a:pt x="246" y="5"/>
                    <a:pt x="246" y="5"/>
                  </a:cubicBezTo>
                  <a:cubicBezTo>
                    <a:pt x="246" y="5"/>
                    <a:pt x="246" y="5"/>
                    <a:pt x="246" y="5"/>
                  </a:cubicBezTo>
                  <a:cubicBezTo>
                    <a:pt x="246" y="5"/>
                    <a:pt x="246" y="5"/>
                    <a:pt x="246" y="5"/>
                  </a:cubicBezTo>
                  <a:cubicBezTo>
                    <a:pt x="246" y="5"/>
                    <a:pt x="246" y="5"/>
                    <a:pt x="246" y="5"/>
                  </a:cubicBezTo>
                  <a:cubicBezTo>
                    <a:pt x="246" y="5"/>
                    <a:pt x="246" y="5"/>
                    <a:pt x="246" y="5"/>
                  </a:cubicBezTo>
                  <a:cubicBezTo>
                    <a:pt x="246" y="5"/>
                    <a:pt x="246" y="5"/>
                    <a:pt x="246" y="5"/>
                  </a:cubicBezTo>
                  <a:cubicBezTo>
                    <a:pt x="246" y="5"/>
                    <a:pt x="246" y="5"/>
                    <a:pt x="246" y="5"/>
                  </a:cubicBezTo>
                  <a:cubicBezTo>
                    <a:pt x="246" y="5"/>
                    <a:pt x="246" y="5"/>
                    <a:pt x="246" y="5"/>
                  </a:cubicBezTo>
                  <a:cubicBezTo>
                    <a:pt x="230" y="5"/>
                    <a:pt x="224" y="19"/>
                    <a:pt x="210" y="19"/>
                  </a:cubicBezTo>
                  <a:cubicBezTo>
                    <a:pt x="204" y="19"/>
                    <a:pt x="195" y="19"/>
                    <a:pt x="179" y="19"/>
                  </a:cubicBezTo>
                  <a:cubicBezTo>
                    <a:pt x="174" y="18"/>
                    <a:pt x="153" y="15"/>
                    <a:pt x="153" y="8"/>
                  </a:cubicBezTo>
                  <a:cubicBezTo>
                    <a:pt x="141" y="8"/>
                    <a:pt x="141" y="0"/>
                    <a:pt x="12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Freeform 32"/>
            <p:cNvSpPr>
              <a:spLocks/>
            </p:cNvSpPr>
            <p:nvPr/>
          </p:nvSpPr>
          <p:spPr bwMode="auto">
            <a:xfrm>
              <a:off x="6264" y="2726"/>
              <a:ext cx="71" cy="135"/>
            </a:xfrm>
            <a:custGeom>
              <a:avLst/>
              <a:gdLst>
                <a:gd name="T0" fmla="*/ 7 w 30"/>
                <a:gd name="T1" fmla="*/ 0 h 57"/>
                <a:gd name="T2" fmla="*/ 0 w 30"/>
                <a:gd name="T3" fmla="*/ 43 h 57"/>
                <a:gd name="T4" fmla="*/ 13 w 30"/>
                <a:gd name="T5" fmla="*/ 57 h 57"/>
                <a:gd name="T6" fmla="*/ 30 w 30"/>
                <a:gd name="T7" fmla="*/ 36 h 57"/>
                <a:gd name="T8" fmla="*/ 7 w 30"/>
                <a:gd name="T9" fmla="*/ 0 h 57"/>
              </a:gdLst>
              <a:ahLst/>
              <a:cxnLst>
                <a:cxn ang="0">
                  <a:pos x="T0" y="T1"/>
                </a:cxn>
                <a:cxn ang="0">
                  <a:pos x="T2" y="T3"/>
                </a:cxn>
                <a:cxn ang="0">
                  <a:pos x="T4" y="T5"/>
                </a:cxn>
                <a:cxn ang="0">
                  <a:pos x="T6" y="T7"/>
                </a:cxn>
                <a:cxn ang="0">
                  <a:pos x="T8" y="T9"/>
                </a:cxn>
              </a:cxnLst>
              <a:rect l="0" t="0" r="r" b="b"/>
              <a:pathLst>
                <a:path w="30" h="57">
                  <a:moveTo>
                    <a:pt x="7" y="0"/>
                  </a:moveTo>
                  <a:cubicBezTo>
                    <a:pt x="7" y="16"/>
                    <a:pt x="0" y="27"/>
                    <a:pt x="0" y="43"/>
                  </a:cubicBezTo>
                  <a:cubicBezTo>
                    <a:pt x="0" y="50"/>
                    <a:pt x="5" y="57"/>
                    <a:pt x="13" y="57"/>
                  </a:cubicBezTo>
                  <a:cubicBezTo>
                    <a:pt x="23" y="57"/>
                    <a:pt x="30" y="45"/>
                    <a:pt x="30" y="36"/>
                  </a:cubicBezTo>
                  <a:cubicBezTo>
                    <a:pt x="30" y="19"/>
                    <a:pt x="14" y="13"/>
                    <a:pt x="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 name="Freeform 33"/>
            <p:cNvSpPr>
              <a:spLocks/>
            </p:cNvSpPr>
            <p:nvPr/>
          </p:nvSpPr>
          <p:spPr bwMode="auto">
            <a:xfrm>
              <a:off x="5590" y="1622"/>
              <a:ext cx="1440" cy="1161"/>
            </a:xfrm>
            <a:custGeom>
              <a:avLst/>
              <a:gdLst>
                <a:gd name="T0" fmla="*/ 137 w 609"/>
                <a:gd name="T1" fmla="*/ 13 h 491"/>
                <a:gd name="T2" fmla="*/ 137 w 609"/>
                <a:gd name="T3" fmla="*/ 13 h 491"/>
                <a:gd name="T4" fmla="*/ 114 w 609"/>
                <a:gd name="T5" fmla="*/ 26 h 491"/>
                <a:gd name="T6" fmla="*/ 93 w 609"/>
                <a:gd name="T7" fmla="*/ 22 h 491"/>
                <a:gd name="T8" fmla="*/ 87 w 609"/>
                <a:gd name="T9" fmla="*/ 18 h 491"/>
                <a:gd name="T10" fmla="*/ 55 w 609"/>
                <a:gd name="T11" fmla="*/ 39 h 491"/>
                <a:gd name="T12" fmla="*/ 12 w 609"/>
                <a:gd name="T13" fmla="*/ 55 h 491"/>
                <a:gd name="T14" fmla="*/ 1 w 609"/>
                <a:gd name="T15" fmla="*/ 81 h 491"/>
                <a:gd name="T16" fmla="*/ 2 w 609"/>
                <a:gd name="T17" fmla="*/ 105 h 491"/>
                <a:gd name="T18" fmla="*/ 6 w 609"/>
                <a:gd name="T19" fmla="*/ 145 h 491"/>
                <a:gd name="T20" fmla="*/ 39 w 609"/>
                <a:gd name="T21" fmla="*/ 197 h 491"/>
                <a:gd name="T22" fmla="*/ 37 w 609"/>
                <a:gd name="T23" fmla="*/ 226 h 491"/>
                <a:gd name="T24" fmla="*/ 78 w 609"/>
                <a:gd name="T25" fmla="*/ 221 h 491"/>
                <a:gd name="T26" fmla="*/ 142 w 609"/>
                <a:gd name="T27" fmla="*/ 263 h 491"/>
                <a:gd name="T28" fmla="*/ 127 w 609"/>
                <a:gd name="T29" fmla="*/ 271 h 491"/>
                <a:gd name="T30" fmla="*/ 177 w 609"/>
                <a:gd name="T31" fmla="*/ 272 h 491"/>
                <a:gd name="T32" fmla="*/ 177 w 609"/>
                <a:gd name="T33" fmla="*/ 316 h 491"/>
                <a:gd name="T34" fmla="*/ 209 w 609"/>
                <a:gd name="T35" fmla="*/ 408 h 491"/>
                <a:gd name="T36" fmla="*/ 244 w 609"/>
                <a:gd name="T37" fmla="*/ 486 h 491"/>
                <a:gd name="T38" fmla="*/ 269 w 609"/>
                <a:gd name="T39" fmla="*/ 474 h 491"/>
                <a:gd name="T40" fmla="*/ 285 w 609"/>
                <a:gd name="T41" fmla="*/ 440 h 491"/>
                <a:gd name="T42" fmla="*/ 322 w 609"/>
                <a:gd name="T43" fmla="*/ 358 h 491"/>
                <a:gd name="T44" fmla="*/ 408 w 609"/>
                <a:gd name="T45" fmla="*/ 275 h 491"/>
                <a:gd name="T46" fmla="*/ 473 w 609"/>
                <a:gd name="T47" fmla="*/ 294 h 491"/>
                <a:gd name="T48" fmla="*/ 506 w 609"/>
                <a:gd name="T49" fmla="*/ 362 h 491"/>
                <a:gd name="T50" fmla="*/ 554 w 609"/>
                <a:gd name="T51" fmla="*/ 362 h 491"/>
                <a:gd name="T52" fmla="*/ 571 w 609"/>
                <a:gd name="T53" fmla="*/ 460 h 491"/>
                <a:gd name="T54" fmla="*/ 565 w 609"/>
                <a:gd name="T55" fmla="*/ 384 h 491"/>
                <a:gd name="T56" fmla="*/ 565 w 609"/>
                <a:gd name="T57" fmla="*/ 380 h 491"/>
                <a:gd name="T58" fmla="*/ 557 w 609"/>
                <a:gd name="T59" fmla="*/ 331 h 491"/>
                <a:gd name="T60" fmla="*/ 609 w 609"/>
                <a:gd name="T61" fmla="*/ 276 h 491"/>
                <a:gd name="T62" fmla="*/ 562 w 609"/>
                <a:gd name="T63" fmla="*/ 242 h 491"/>
                <a:gd name="T64" fmla="*/ 573 w 609"/>
                <a:gd name="T65" fmla="*/ 195 h 491"/>
                <a:gd name="T66" fmla="*/ 525 w 609"/>
                <a:gd name="T67" fmla="*/ 155 h 491"/>
                <a:gd name="T68" fmla="*/ 522 w 609"/>
                <a:gd name="T69" fmla="*/ 156 h 491"/>
                <a:gd name="T70" fmla="*/ 516 w 609"/>
                <a:gd name="T71" fmla="*/ 155 h 491"/>
                <a:gd name="T72" fmla="*/ 510 w 609"/>
                <a:gd name="T73" fmla="*/ 155 h 491"/>
                <a:gd name="T74" fmla="*/ 507 w 609"/>
                <a:gd name="T75" fmla="*/ 156 h 491"/>
                <a:gd name="T76" fmla="*/ 473 w 609"/>
                <a:gd name="T77" fmla="*/ 179 h 491"/>
                <a:gd name="T78" fmla="*/ 409 w 609"/>
                <a:gd name="T79" fmla="*/ 177 h 491"/>
                <a:gd name="T80" fmla="*/ 362 w 609"/>
                <a:gd name="T81" fmla="*/ 164 h 491"/>
                <a:gd name="T82" fmla="*/ 361 w 609"/>
                <a:gd name="T83" fmla="*/ 163 h 491"/>
                <a:gd name="T84" fmla="*/ 359 w 609"/>
                <a:gd name="T85" fmla="*/ 164 h 491"/>
                <a:gd name="T86" fmla="*/ 358 w 609"/>
                <a:gd name="T87" fmla="*/ 164 h 491"/>
                <a:gd name="T88" fmla="*/ 356 w 609"/>
                <a:gd name="T89" fmla="*/ 164 h 491"/>
                <a:gd name="T90" fmla="*/ 354 w 609"/>
                <a:gd name="T91" fmla="*/ 163 h 491"/>
                <a:gd name="T92" fmla="*/ 328 w 609"/>
                <a:gd name="T93" fmla="*/ 145 h 491"/>
                <a:gd name="T94" fmla="*/ 271 w 609"/>
                <a:gd name="T95" fmla="*/ 107 h 491"/>
                <a:gd name="T96" fmla="*/ 275 w 609"/>
                <a:gd name="T97" fmla="*/ 102 h 491"/>
                <a:gd name="T98" fmla="*/ 275 w 609"/>
                <a:gd name="T99" fmla="*/ 83 h 491"/>
                <a:gd name="T100" fmla="*/ 278 w 609"/>
                <a:gd name="T101" fmla="*/ 42 h 491"/>
                <a:gd name="T102" fmla="*/ 213 w 609"/>
                <a:gd name="T103" fmla="*/ 20 h 491"/>
                <a:gd name="T104" fmla="*/ 162 w 609"/>
                <a:gd name="T105" fmla="*/ 11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09" h="491">
                  <a:moveTo>
                    <a:pt x="157" y="0"/>
                  </a:moveTo>
                  <a:cubicBezTo>
                    <a:pt x="146" y="0"/>
                    <a:pt x="144" y="13"/>
                    <a:pt x="139" y="13"/>
                  </a:cubicBezTo>
                  <a:cubicBezTo>
                    <a:pt x="139" y="13"/>
                    <a:pt x="139" y="13"/>
                    <a:pt x="138" y="13"/>
                  </a:cubicBezTo>
                  <a:cubicBezTo>
                    <a:pt x="138" y="13"/>
                    <a:pt x="138" y="13"/>
                    <a:pt x="137" y="13"/>
                  </a:cubicBezTo>
                  <a:cubicBezTo>
                    <a:pt x="137" y="13"/>
                    <a:pt x="137" y="13"/>
                    <a:pt x="137" y="13"/>
                  </a:cubicBezTo>
                  <a:cubicBezTo>
                    <a:pt x="137" y="13"/>
                    <a:pt x="137" y="13"/>
                    <a:pt x="137" y="13"/>
                  </a:cubicBezTo>
                  <a:cubicBezTo>
                    <a:pt x="137" y="13"/>
                    <a:pt x="137" y="13"/>
                    <a:pt x="137" y="13"/>
                  </a:cubicBezTo>
                  <a:cubicBezTo>
                    <a:pt x="137" y="13"/>
                    <a:pt x="137" y="13"/>
                    <a:pt x="137" y="13"/>
                  </a:cubicBezTo>
                  <a:cubicBezTo>
                    <a:pt x="137" y="13"/>
                    <a:pt x="137" y="13"/>
                    <a:pt x="136" y="13"/>
                  </a:cubicBezTo>
                  <a:cubicBezTo>
                    <a:pt x="136" y="13"/>
                    <a:pt x="136" y="13"/>
                    <a:pt x="136" y="13"/>
                  </a:cubicBezTo>
                  <a:cubicBezTo>
                    <a:pt x="136" y="13"/>
                    <a:pt x="136" y="13"/>
                    <a:pt x="136" y="13"/>
                  </a:cubicBezTo>
                  <a:cubicBezTo>
                    <a:pt x="132" y="20"/>
                    <a:pt x="124" y="26"/>
                    <a:pt x="114" y="26"/>
                  </a:cubicBezTo>
                  <a:cubicBezTo>
                    <a:pt x="109" y="26"/>
                    <a:pt x="108" y="20"/>
                    <a:pt x="104" y="20"/>
                  </a:cubicBezTo>
                  <a:cubicBezTo>
                    <a:pt x="103" y="20"/>
                    <a:pt x="101" y="21"/>
                    <a:pt x="100" y="21"/>
                  </a:cubicBezTo>
                  <a:cubicBezTo>
                    <a:pt x="98" y="21"/>
                    <a:pt x="95" y="22"/>
                    <a:pt x="93" y="22"/>
                  </a:cubicBezTo>
                  <a:cubicBezTo>
                    <a:pt x="93" y="22"/>
                    <a:pt x="93" y="22"/>
                    <a:pt x="93" y="22"/>
                  </a:cubicBezTo>
                  <a:cubicBezTo>
                    <a:pt x="93" y="22"/>
                    <a:pt x="93" y="22"/>
                    <a:pt x="93" y="22"/>
                  </a:cubicBezTo>
                  <a:cubicBezTo>
                    <a:pt x="93" y="22"/>
                    <a:pt x="93" y="22"/>
                    <a:pt x="93" y="22"/>
                  </a:cubicBezTo>
                  <a:cubicBezTo>
                    <a:pt x="93" y="22"/>
                    <a:pt x="93" y="22"/>
                    <a:pt x="93" y="22"/>
                  </a:cubicBezTo>
                  <a:cubicBezTo>
                    <a:pt x="90" y="22"/>
                    <a:pt x="87" y="21"/>
                    <a:pt x="87" y="18"/>
                  </a:cubicBezTo>
                  <a:cubicBezTo>
                    <a:pt x="87" y="18"/>
                    <a:pt x="87" y="18"/>
                    <a:pt x="87" y="18"/>
                  </a:cubicBezTo>
                  <a:cubicBezTo>
                    <a:pt x="87" y="18"/>
                    <a:pt x="87" y="18"/>
                    <a:pt x="87" y="18"/>
                  </a:cubicBezTo>
                  <a:cubicBezTo>
                    <a:pt x="82" y="18"/>
                    <a:pt x="83" y="16"/>
                    <a:pt x="78" y="16"/>
                  </a:cubicBezTo>
                  <a:cubicBezTo>
                    <a:pt x="65" y="16"/>
                    <a:pt x="64" y="30"/>
                    <a:pt x="55" y="39"/>
                  </a:cubicBezTo>
                  <a:cubicBezTo>
                    <a:pt x="51" y="43"/>
                    <a:pt x="44" y="43"/>
                    <a:pt x="40" y="47"/>
                  </a:cubicBezTo>
                  <a:cubicBezTo>
                    <a:pt x="37" y="50"/>
                    <a:pt x="34" y="56"/>
                    <a:pt x="28" y="56"/>
                  </a:cubicBezTo>
                  <a:cubicBezTo>
                    <a:pt x="23" y="56"/>
                    <a:pt x="20" y="51"/>
                    <a:pt x="15" y="51"/>
                  </a:cubicBezTo>
                  <a:cubicBezTo>
                    <a:pt x="13" y="51"/>
                    <a:pt x="13" y="54"/>
                    <a:pt x="12" y="55"/>
                  </a:cubicBezTo>
                  <a:cubicBezTo>
                    <a:pt x="12" y="55"/>
                    <a:pt x="12" y="55"/>
                    <a:pt x="12" y="55"/>
                  </a:cubicBezTo>
                  <a:cubicBezTo>
                    <a:pt x="8" y="57"/>
                    <a:pt x="0" y="76"/>
                    <a:pt x="0" y="77"/>
                  </a:cubicBezTo>
                  <a:cubicBezTo>
                    <a:pt x="0" y="77"/>
                    <a:pt x="0" y="77"/>
                    <a:pt x="0" y="77"/>
                  </a:cubicBezTo>
                  <a:cubicBezTo>
                    <a:pt x="0" y="78"/>
                    <a:pt x="1" y="79"/>
                    <a:pt x="1" y="81"/>
                  </a:cubicBezTo>
                  <a:cubicBezTo>
                    <a:pt x="1" y="81"/>
                    <a:pt x="1" y="82"/>
                    <a:pt x="0" y="82"/>
                  </a:cubicBezTo>
                  <a:cubicBezTo>
                    <a:pt x="0" y="82"/>
                    <a:pt x="0" y="82"/>
                    <a:pt x="0" y="82"/>
                  </a:cubicBezTo>
                  <a:cubicBezTo>
                    <a:pt x="2" y="85"/>
                    <a:pt x="1" y="86"/>
                    <a:pt x="2" y="88"/>
                  </a:cubicBezTo>
                  <a:cubicBezTo>
                    <a:pt x="2" y="105"/>
                    <a:pt x="2" y="105"/>
                    <a:pt x="2" y="105"/>
                  </a:cubicBezTo>
                  <a:cubicBezTo>
                    <a:pt x="4" y="109"/>
                    <a:pt x="3" y="113"/>
                    <a:pt x="5" y="117"/>
                  </a:cubicBezTo>
                  <a:cubicBezTo>
                    <a:pt x="7" y="122"/>
                    <a:pt x="17" y="117"/>
                    <a:pt x="17" y="126"/>
                  </a:cubicBezTo>
                  <a:cubicBezTo>
                    <a:pt x="17" y="126"/>
                    <a:pt x="17" y="126"/>
                    <a:pt x="17" y="126"/>
                  </a:cubicBezTo>
                  <a:cubicBezTo>
                    <a:pt x="17" y="137"/>
                    <a:pt x="6" y="135"/>
                    <a:pt x="6" y="145"/>
                  </a:cubicBezTo>
                  <a:cubicBezTo>
                    <a:pt x="6" y="145"/>
                    <a:pt x="6" y="145"/>
                    <a:pt x="6" y="145"/>
                  </a:cubicBezTo>
                  <a:cubicBezTo>
                    <a:pt x="6" y="151"/>
                    <a:pt x="11" y="151"/>
                    <a:pt x="12" y="154"/>
                  </a:cubicBezTo>
                  <a:cubicBezTo>
                    <a:pt x="21" y="172"/>
                    <a:pt x="39" y="174"/>
                    <a:pt x="39" y="197"/>
                  </a:cubicBezTo>
                  <a:cubicBezTo>
                    <a:pt x="39" y="197"/>
                    <a:pt x="39" y="197"/>
                    <a:pt x="39" y="197"/>
                  </a:cubicBezTo>
                  <a:cubicBezTo>
                    <a:pt x="25" y="200"/>
                    <a:pt x="16" y="203"/>
                    <a:pt x="16" y="218"/>
                  </a:cubicBezTo>
                  <a:cubicBezTo>
                    <a:pt x="16" y="218"/>
                    <a:pt x="16" y="218"/>
                    <a:pt x="16" y="218"/>
                  </a:cubicBezTo>
                  <a:cubicBezTo>
                    <a:pt x="16" y="221"/>
                    <a:pt x="19" y="224"/>
                    <a:pt x="19" y="227"/>
                  </a:cubicBezTo>
                  <a:cubicBezTo>
                    <a:pt x="37" y="226"/>
                    <a:pt x="37" y="226"/>
                    <a:pt x="37" y="226"/>
                  </a:cubicBezTo>
                  <a:cubicBezTo>
                    <a:pt x="38" y="225"/>
                    <a:pt x="40" y="223"/>
                    <a:pt x="42" y="222"/>
                  </a:cubicBezTo>
                  <a:cubicBezTo>
                    <a:pt x="55" y="226"/>
                    <a:pt x="55" y="226"/>
                    <a:pt x="55" y="226"/>
                  </a:cubicBezTo>
                  <a:cubicBezTo>
                    <a:pt x="61" y="226"/>
                    <a:pt x="62" y="221"/>
                    <a:pt x="69" y="221"/>
                  </a:cubicBezTo>
                  <a:cubicBezTo>
                    <a:pt x="72" y="221"/>
                    <a:pt x="75" y="221"/>
                    <a:pt x="78" y="221"/>
                  </a:cubicBezTo>
                  <a:cubicBezTo>
                    <a:pt x="80" y="221"/>
                    <a:pt x="82" y="221"/>
                    <a:pt x="85" y="222"/>
                  </a:cubicBezTo>
                  <a:cubicBezTo>
                    <a:pt x="91" y="224"/>
                    <a:pt x="94" y="236"/>
                    <a:pt x="98" y="243"/>
                  </a:cubicBezTo>
                  <a:cubicBezTo>
                    <a:pt x="104" y="251"/>
                    <a:pt x="119" y="262"/>
                    <a:pt x="129" y="262"/>
                  </a:cubicBezTo>
                  <a:cubicBezTo>
                    <a:pt x="134" y="262"/>
                    <a:pt x="137" y="262"/>
                    <a:pt x="142" y="263"/>
                  </a:cubicBezTo>
                  <a:cubicBezTo>
                    <a:pt x="139" y="265"/>
                    <a:pt x="139" y="269"/>
                    <a:pt x="135" y="270"/>
                  </a:cubicBezTo>
                  <a:cubicBezTo>
                    <a:pt x="133" y="271"/>
                    <a:pt x="132" y="271"/>
                    <a:pt x="131" y="271"/>
                  </a:cubicBezTo>
                  <a:cubicBezTo>
                    <a:pt x="130" y="271"/>
                    <a:pt x="130" y="271"/>
                    <a:pt x="129" y="271"/>
                  </a:cubicBezTo>
                  <a:cubicBezTo>
                    <a:pt x="128" y="271"/>
                    <a:pt x="128" y="271"/>
                    <a:pt x="127" y="271"/>
                  </a:cubicBezTo>
                  <a:cubicBezTo>
                    <a:pt x="125" y="271"/>
                    <a:pt x="124" y="271"/>
                    <a:pt x="121" y="273"/>
                  </a:cubicBezTo>
                  <a:cubicBezTo>
                    <a:pt x="129" y="281"/>
                    <a:pt x="136" y="297"/>
                    <a:pt x="152" y="297"/>
                  </a:cubicBezTo>
                  <a:cubicBezTo>
                    <a:pt x="166" y="297"/>
                    <a:pt x="166" y="279"/>
                    <a:pt x="173" y="272"/>
                  </a:cubicBezTo>
                  <a:cubicBezTo>
                    <a:pt x="177" y="272"/>
                    <a:pt x="177" y="272"/>
                    <a:pt x="177" y="272"/>
                  </a:cubicBezTo>
                  <a:cubicBezTo>
                    <a:pt x="177" y="274"/>
                    <a:pt x="174" y="278"/>
                    <a:pt x="174" y="279"/>
                  </a:cubicBezTo>
                  <a:cubicBezTo>
                    <a:pt x="174" y="286"/>
                    <a:pt x="180" y="293"/>
                    <a:pt x="180" y="301"/>
                  </a:cubicBezTo>
                  <a:cubicBezTo>
                    <a:pt x="180" y="308"/>
                    <a:pt x="177" y="309"/>
                    <a:pt x="177" y="316"/>
                  </a:cubicBezTo>
                  <a:cubicBezTo>
                    <a:pt x="177" y="316"/>
                    <a:pt x="177" y="316"/>
                    <a:pt x="177" y="316"/>
                  </a:cubicBezTo>
                  <a:cubicBezTo>
                    <a:pt x="177" y="317"/>
                    <a:pt x="177" y="322"/>
                    <a:pt x="177" y="323"/>
                  </a:cubicBezTo>
                  <a:cubicBezTo>
                    <a:pt x="177" y="333"/>
                    <a:pt x="183" y="343"/>
                    <a:pt x="186" y="354"/>
                  </a:cubicBezTo>
                  <a:cubicBezTo>
                    <a:pt x="190" y="366"/>
                    <a:pt x="200" y="383"/>
                    <a:pt x="202" y="391"/>
                  </a:cubicBezTo>
                  <a:cubicBezTo>
                    <a:pt x="204" y="398"/>
                    <a:pt x="204" y="401"/>
                    <a:pt x="209" y="408"/>
                  </a:cubicBezTo>
                  <a:cubicBezTo>
                    <a:pt x="213" y="414"/>
                    <a:pt x="210" y="421"/>
                    <a:pt x="214" y="429"/>
                  </a:cubicBezTo>
                  <a:cubicBezTo>
                    <a:pt x="216" y="434"/>
                    <a:pt x="224" y="439"/>
                    <a:pt x="226" y="446"/>
                  </a:cubicBezTo>
                  <a:cubicBezTo>
                    <a:pt x="230" y="457"/>
                    <a:pt x="236" y="468"/>
                    <a:pt x="240" y="481"/>
                  </a:cubicBezTo>
                  <a:cubicBezTo>
                    <a:pt x="240" y="482"/>
                    <a:pt x="242" y="486"/>
                    <a:pt x="244" y="486"/>
                  </a:cubicBezTo>
                  <a:cubicBezTo>
                    <a:pt x="245" y="489"/>
                    <a:pt x="248" y="491"/>
                    <a:pt x="251" y="491"/>
                  </a:cubicBezTo>
                  <a:cubicBezTo>
                    <a:pt x="252" y="491"/>
                    <a:pt x="252" y="491"/>
                    <a:pt x="252" y="491"/>
                  </a:cubicBezTo>
                  <a:cubicBezTo>
                    <a:pt x="257" y="491"/>
                    <a:pt x="257" y="485"/>
                    <a:pt x="259" y="481"/>
                  </a:cubicBezTo>
                  <a:cubicBezTo>
                    <a:pt x="262" y="475"/>
                    <a:pt x="263" y="477"/>
                    <a:pt x="269" y="474"/>
                  </a:cubicBezTo>
                  <a:cubicBezTo>
                    <a:pt x="274" y="472"/>
                    <a:pt x="272" y="458"/>
                    <a:pt x="279" y="456"/>
                  </a:cubicBezTo>
                  <a:cubicBezTo>
                    <a:pt x="281" y="456"/>
                    <a:pt x="285" y="456"/>
                    <a:pt x="285" y="454"/>
                  </a:cubicBezTo>
                  <a:cubicBezTo>
                    <a:pt x="287" y="454"/>
                    <a:pt x="287" y="454"/>
                    <a:pt x="287" y="454"/>
                  </a:cubicBezTo>
                  <a:cubicBezTo>
                    <a:pt x="285" y="440"/>
                    <a:pt x="285" y="440"/>
                    <a:pt x="285" y="440"/>
                  </a:cubicBezTo>
                  <a:cubicBezTo>
                    <a:pt x="285" y="430"/>
                    <a:pt x="291" y="421"/>
                    <a:pt x="291" y="408"/>
                  </a:cubicBezTo>
                  <a:cubicBezTo>
                    <a:pt x="291" y="400"/>
                    <a:pt x="287" y="395"/>
                    <a:pt x="287" y="385"/>
                  </a:cubicBezTo>
                  <a:cubicBezTo>
                    <a:pt x="287" y="374"/>
                    <a:pt x="298" y="372"/>
                    <a:pt x="308" y="369"/>
                  </a:cubicBezTo>
                  <a:cubicBezTo>
                    <a:pt x="312" y="368"/>
                    <a:pt x="317" y="362"/>
                    <a:pt x="322" y="358"/>
                  </a:cubicBezTo>
                  <a:cubicBezTo>
                    <a:pt x="332" y="348"/>
                    <a:pt x="341" y="337"/>
                    <a:pt x="352" y="326"/>
                  </a:cubicBezTo>
                  <a:cubicBezTo>
                    <a:pt x="360" y="318"/>
                    <a:pt x="375" y="315"/>
                    <a:pt x="385" y="306"/>
                  </a:cubicBezTo>
                  <a:cubicBezTo>
                    <a:pt x="390" y="301"/>
                    <a:pt x="389" y="295"/>
                    <a:pt x="391" y="288"/>
                  </a:cubicBezTo>
                  <a:cubicBezTo>
                    <a:pt x="393" y="283"/>
                    <a:pt x="404" y="283"/>
                    <a:pt x="408" y="275"/>
                  </a:cubicBezTo>
                  <a:cubicBezTo>
                    <a:pt x="412" y="277"/>
                    <a:pt x="412" y="280"/>
                    <a:pt x="420" y="280"/>
                  </a:cubicBezTo>
                  <a:cubicBezTo>
                    <a:pt x="434" y="280"/>
                    <a:pt x="449" y="277"/>
                    <a:pt x="449" y="261"/>
                  </a:cubicBezTo>
                  <a:cubicBezTo>
                    <a:pt x="457" y="263"/>
                    <a:pt x="466" y="266"/>
                    <a:pt x="468" y="273"/>
                  </a:cubicBezTo>
                  <a:cubicBezTo>
                    <a:pt x="470" y="279"/>
                    <a:pt x="469" y="288"/>
                    <a:pt x="473" y="294"/>
                  </a:cubicBezTo>
                  <a:cubicBezTo>
                    <a:pt x="477" y="301"/>
                    <a:pt x="483" y="305"/>
                    <a:pt x="491" y="311"/>
                  </a:cubicBezTo>
                  <a:cubicBezTo>
                    <a:pt x="496" y="320"/>
                    <a:pt x="502" y="328"/>
                    <a:pt x="506" y="339"/>
                  </a:cubicBezTo>
                  <a:cubicBezTo>
                    <a:pt x="506" y="342"/>
                    <a:pt x="509" y="343"/>
                    <a:pt x="509" y="346"/>
                  </a:cubicBezTo>
                  <a:cubicBezTo>
                    <a:pt x="509" y="352"/>
                    <a:pt x="506" y="355"/>
                    <a:pt x="506" y="362"/>
                  </a:cubicBezTo>
                  <a:cubicBezTo>
                    <a:pt x="506" y="369"/>
                    <a:pt x="507" y="375"/>
                    <a:pt x="515" y="375"/>
                  </a:cubicBezTo>
                  <a:cubicBezTo>
                    <a:pt x="530" y="375"/>
                    <a:pt x="533" y="360"/>
                    <a:pt x="542" y="351"/>
                  </a:cubicBezTo>
                  <a:cubicBezTo>
                    <a:pt x="545" y="354"/>
                    <a:pt x="544" y="356"/>
                    <a:pt x="547" y="359"/>
                  </a:cubicBezTo>
                  <a:cubicBezTo>
                    <a:pt x="548" y="360"/>
                    <a:pt x="552" y="359"/>
                    <a:pt x="554" y="362"/>
                  </a:cubicBezTo>
                  <a:cubicBezTo>
                    <a:pt x="559" y="370"/>
                    <a:pt x="550" y="386"/>
                    <a:pt x="557" y="386"/>
                  </a:cubicBezTo>
                  <a:cubicBezTo>
                    <a:pt x="557" y="402"/>
                    <a:pt x="571" y="416"/>
                    <a:pt x="571" y="439"/>
                  </a:cubicBezTo>
                  <a:cubicBezTo>
                    <a:pt x="571" y="445"/>
                    <a:pt x="567" y="457"/>
                    <a:pt x="571" y="460"/>
                  </a:cubicBezTo>
                  <a:cubicBezTo>
                    <a:pt x="571" y="460"/>
                    <a:pt x="571" y="460"/>
                    <a:pt x="571" y="460"/>
                  </a:cubicBezTo>
                  <a:cubicBezTo>
                    <a:pt x="575" y="451"/>
                    <a:pt x="577" y="445"/>
                    <a:pt x="581" y="435"/>
                  </a:cubicBezTo>
                  <a:cubicBezTo>
                    <a:pt x="582" y="433"/>
                    <a:pt x="586" y="432"/>
                    <a:pt x="586" y="429"/>
                  </a:cubicBezTo>
                  <a:cubicBezTo>
                    <a:pt x="586" y="425"/>
                    <a:pt x="578" y="400"/>
                    <a:pt x="574" y="396"/>
                  </a:cubicBezTo>
                  <a:cubicBezTo>
                    <a:pt x="571" y="392"/>
                    <a:pt x="565" y="390"/>
                    <a:pt x="565" y="384"/>
                  </a:cubicBezTo>
                  <a:cubicBezTo>
                    <a:pt x="565" y="384"/>
                    <a:pt x="565" y="384"/>
                    <a:pt x="565" y="384"/>
                  </a:cubicBezTo>
                  <a:cubicBezTo>
                    <a:pt x="565" y="384"/>
                    <a:pt x="565" y="384"/>
                    <a:pt x="565" y="384"/>
                  </a:cubicBezTo>
                  <a:cubicBezTo>
                    <a:pt x="565" y="382"/>
                    <a:pt x="565" y="381"/>
                    <a:pt x="565" y="379"/>
                  </a:cubicBezTo>
                  <a:cubicBezTo>
                    <a:pt x="565" y="380"/>
                    <a:pt x="565" y="380"/>
                    <a:pt x="565" y="380"/>
                  </a:cubicBezTo>
                  <a:cubicBezTo>
                    <a:pt x="567" y="379"/>
                    <a:pt x="571" y="373"/>
                    <a:pt x="571" y="369"/>
                  </a:cubicBezTo>
                  <a:cubicBezTo>
                    <a:pt x="571" y="362"/>
                    <a:pt x="570" y="351"/>
                    <a:pt x="567" y="345"/>
                  </a:cubicBezTo>
                  <a:cubicBezTo>
                    <a:pt x="563" y="341"/>
                    <a:pt x="557" y="341"/>
                    <a:pt x="557" y="331"/>
                  </a:cubicBezTo>
                  <a:cubicBezTo>
                    <a:pt x="557" y="331"/>
                    <a:pt x="557" y="331"/>
                    <a:pt x="557" y="331"/>
                  </a:cubicBezTo>
                  <a:cubicBezTo>
                    <a:pt x="557" y="331"/>
                    <a:pt x="557" y="331"/>
                    <a:pt x="557" y="331"/>
                  </a:cubicBezTo>
                  <a:cubicBezTo>
                    <a:pt x="557" y="322"/>
                    <a:pt x="560" y="314"/>
                    <a:pt x="565" y="309"/>
                  </a:cubicBezTo>
                  <a:cubicBezTo>
                    <a:pt x="568" y="306"/>
                    <a:pt x="574" y="307"/>
                    <a:pt x="578" y="305"/>
                  </a:cubicBezTo>
                  <a:cubicBezTo>
                    <a:pt x="591" y="296"/>
                    <a:pt x="599" y="292"/>
                    <a:pt x="609" y="276"/>
                  </a:cubicBezTo>
                  <a:cubicBezTo>
                    <a:pt x="606" y="276"/>
                    <a:pt x="605" y="277"/>
                    <a:pt x="601" y="277"/>
                  </a:cubicBezTo>
                  <a:cubicBezTo>
                    <a:pt x="590" y="277"/>
                    <a:pt x="584" y="266"/>
                    <a:pt x="584" y="255"/>
                  </a:cubicBezTo>
                  <a:cubicBezTo>
                    <a:pt x="578" y="254"/>
                    <a:pt x="577" y="239"/>
                    <a:pt x="573" y="239"/>
                  </a:cubicBezTo>
                  <a:cubicBezTo>
                    <a:pt x="569" y="239"/>
                    <a:pt x="566" y="242"/>
                    <a:pt x="562" y="242"/>
                  </a:cubicBezTo>
                  <a:cubicBezTo>
                    <a:pt x="560" y="242"/>
                    <a:pt x="560" y="238"/>
                    <a:pt x="560" y="237"/>
                  </a:cubicBezTo>
                  <a:cubicBezTo>
                    <a:pt x="560" y="237"/>
                    <a:pt x="560" y="237"/>
                    <a:pt x="560" y="237"/>
                  </a:cubicBezTo>
                  <a:cubicBezTo>
                    <a:pt x="560" y="237"/>
                    <a:pt x="560" y="237"/>
                    <a:pt x="560" y="237"/>
                  </a:cubicBezTo>
                  <a:cubicBezTo>
                    <a:pt x="560" y="217"/>
                    <a:pt x="573" y="217"/>
                    <a:pt x="573" y="195"/>
                  </a:cubicBezTo>
                  <a:cubicBezTo>
                    <a:pt x="573" y="184"/>
                    <a:pt x="566" y="181"/>
                    <a:pt x="561" y="173"/>
                  </a:cubicBezTo>
                  <a:cubicBezTo>
                    <a:pt x="548" y="166"/>
                    <a:pt x="537" y="168"/>
                    <a:pt x="533" y="151"/>
                  </a:cubicBezTo>
                  <a:cubicBezTo>
                    <a:pt x="530" y="151"/>
                    <a:pt x="530" y="151"/>
                    <a:pt x="530" y="151"/>
                  </a:cubicBezTo>
                  <a:cubicBezTo>
                    <a:pt x="525" y="155"/>
                    <a:pt x="525" y="155"/>
                    <a:pt x="525" y="155"/>
                  </a:cubicBezTo>
                  <a:cubicBezTo>
                    <a:pt x="525" y="155"/>
                    <a:pt x="525" y="155"/>
                    <a:pt x="525" y="155"/>
                  </a:cubicBezTo>
                  <a:cubicBezTo>
                    <a:pt x="525" y="155"/>
                    <a:pt x="525" y="155"/>
                    <a:pt x="525" y="155"/>
                  </a:cubicBezTo>
                  <a:cubicBezTo>
                    <a:pt x="525" y="155"/>
                    <a:pt x="525" y="155"/>
                    <a:pt x="525" y="155"/>
                  </a:cubicBezTo>
                  <a:cubicBezTo>
                    <a:pt x="524" y="156"/>
                    <a:pt x="523" y="156"/>
                    <a:pt x="522" y="156"/>
                  </a:cubicBezTo>
                  <a:cubicBezTo>
                    <a:pt x="522" y="156"/>
                    <a:pt x="522" y="156"/>
                    <a:pt x="522" y="156"/>
                  </a:cubicBezTo>
                  <a:cubicBezTo>
                    <a:pt x="522" y="156"/>
                    <a:pt x="522" y="156"/>
                    <a:pt x="522" y="156"/>
                  </a:cubicBezTo>
                  <a:cubicBezTo>
                    <a:pt x="522" y="156"/>
                    <a:pt x="522" y="156"/>
                    <a:pt x="522" y="156"/>
                  </a:cubicBezTo>
                  <a:cubicBezTo>
                    <a:pt x="520" y="156"/>
                    <a:pt x="518" y="155"/>
                    <a:pt x="516" y="155"/>
                  </a:cubicBezTo>
                  <a:cubicBezTo>
                    <a:pt x="515" y="155"/>
                    <a:pt x="513" y="154"/>
                    <a:pt x="512" y="154"/>
                  </a:cubicBezTo>
                  <a:cubicBezTo>
                    <a:pt x="511" y="154"/>
                    <a:pt x="510" y="154"/>
                    <a:pt x="510" y="155"/>
                  </a:cubicBezTo>
                  <a:cubicBezTo>
                    <a:pt x="510" y="155"/>
                    <a:pt x="510" y="155"/>
                    <a:pt x="510" y="155"/>
                  </a:cubicBezTo>
                  <a:cubicBezTo>
                    <a:pt x="510" y="155"/>
                    <a:pt x="510" y="155"/>
                    <a:pt x="510" y="155"/>
                  </a:cubicBezTo>
                  <a:cubicBezTo>
                    <a:pt x="510" y="155"/>
                    <a:pt x="510" y="155"/>
                    <a:pt x="510" y="155"/>
                  </a:cubicBezTo>
                  <a:cubicBezTo>
                    <a:pt x="510" y="155"/>
                    <a:pt x="510" y="155"/>
                    <a:pt x="510" y="155"/>
                  </a:cubicBezTo>
                  <a:cubicBezTo>
                    <a:pt x="509" y="155"/>
                    <a:pt x="508" y="155"/>
                    <a:pt x="508" y="156"/>
                  </a:cubicBezTo>
                  <a:cubicBezTo>
                    <a:pt x="508" y="156"/>
                    <a:pt x="508" y="156"/>
                    <a:pt x="507" y="156"/>
                  </a:cubicBezTo>
                  <a:cubicBezTo>
                    <a:pt x="507" y="156"/>
                    <a:pt x="507" y="156"/>
                    <a:pt x="507" y="156"/>
                  </a:cubicBezTo>
                  <a:cubicBezTo>
                    <a:pt x="507" y="156"/>
                    <a:pt x="507" y="156"/>
                    <a:pt x="507" y="156"/>
                  </a:cubicBezTo>
                  <a:cubicBezTo>
                    <a:pt x="505" y="158"/>
                    <a:pt x="504" y="160"/>
                    <a:pt x="501" y="162"/>
                  </a:cubicBezTo>
                  <a:cubicBezTo>
                    <a:pt x="497" y="164"/>
                    <a:pt x="480" y="179"/>
                    <a:pt x="473" y="179"/>
                  </a:cubicBezTo>
                  <a:cubicBezTo>
                    <a:pt x="464" y="179"/>
                    <a:pt x="458" y="173"/>
                    <a:pt x="447" y="173"/>
                  </a:cubicBezTo>
                  <a:cubicBezTo>
                    <a:pt x="433" y="173"/>
                    <a:pt x="431" y="182"/>
                    <a:pt x="424" y="186"/>
                  </a:cubicBezTo>
                  <a:cubicBezTo>
                    <a:pt x="423" y="182"/>
                    <a:pt x="421" y="174"/>
                    <a:pt x="419" y="174"/>
                  </a:cubicBezTo>
                  <a:cubicBezTo>
                    <a:pt x="416" y="174"/>
                    <a:pt x="414" y="177"/>
                    <a:pt x="409" y="177"/>
                  </a:cubicBezTo>
                  <a:cubicBezTo>
                    <a:pt x="401" y="177"/>
                    <a:pt x="394" y="177"/>
                    <a:pt x="387" y="177"/>
                  </a:cubicBezTo>
                  <a:cubicBezTo>
                    <a:pt x="375" y="177"/>
                    <a:pt x="370" y="169"/>
                    <a:pt x="362" y="164"/>
                  </a:cubicBezTo>
                  <a:cubicBezTo>
                    <a:pt x="362" y="164"/>
                    <a:pt x="362" y="164"/>
                    <a:pt x="362" y="164"/>
                  </a:cubicBezTo>
                  <a:cubicBezTo>
                    <a:pt x="362" y="164"/>
                    <a:pt x="362" y="164"/>
                    <a:pt x="362" y="164"/>
                  </a:cubicBezTo>
                  <a:cubicBezTo>
                    <a:pt x="362" y="164"/>
                    <a:pt x="362" y="164"/>
                    <a:pt x="362" y="164"/>
                  </a:cubicBezTo>
                  <a:cubicBezTo>
                    <a:pt x="362" y="164"/>
                    <a:pt x="362" y="164"/>
                    <a:pt x="362" y="164"/>
                  </a:cubicBezTo>
                  <a:cubicBezTo>
                    <a:pt x="362" y="164"/>
                    <a:pt x="361" y="163"/>
                    <a:pt x="361" y="163"/>
                  </a:cubicBezTo>
                  <a:cubicBezTo>
                    <a:pt x="361" y="163"/>
                    <a:pt x="361" y="163"/>
                    <a:pt x="361" y="163"/>
                  </a:cubicBezTo>
                  <a:cubicBezTo>
                    <a:pt x="361" y="163"/>
                    <a:pt x="361" y="163"/>
                    <a:pt x="361" y="163"/>
                  </a:cubicBezTo>
                  <a:cubicBezTo>
                    <a:pt x="360" y="163"/>
                    <a:pt x="359" y="164"/>
                    <a:pt x="359" y="164"/>
                  </a:cubicBezTo>
                  <a:cubicBezTo>
                    <a:pt x="359" y="164"/>
                    <a:pt x="359" y="164"/>
                    <a:pt x="359" y="164"/>
                  </a:cubicBezTo>
                  <a:cubicBezTo>
                    <a:pt x="359" y="164"/>
                    <a:pt x="359" y="164"/>
                    <a:pt x="359" y="164"/>
                  </a:cubicBezTo>
                  <a:cubicBezTo>
                    <a:pt x="359" y="164"/>
                    <a:pt x="359" y="164"/>
                    <a:pt x="359" y="164"/>
                  </a:cubicBezTo>
                  <a:cubicBezTo>
                    <a:pt x="358" y="164"/>
                    <a:pt x="358" y="164"/>
                    <a:pt x="358" y="164"/>
                  </a:cubicBezTo>
                  <a:cubicBezTo>
                    <a:pt x="358" y="164"/>
                    <a:pt x="358" y="164"/>
                    <a:pt x="358" y="164"/>
                  </a:cubicBezTo>
                  <a:cubicBezTo>
                    <a:pt x="358" y="164"/>
                    <a:pt x="358" y="164"/>
                    <a:pt x="358" y="164"/>
                  </a:cubicBezTo>
                  <a:cubicBezTo>
                    <a:pt x="357" y="164"/>
                    <a:pt x="357" y="164"/>
                    <a:pt x="356" y="164"/>
                  </a:cubicBezTo>
                  <a:cubicBezTo>
                    <a:pt x="356" y="164"/>
                    <a:pt x="356" y="164"/>
                    <a:pt x="356" y="164"/>
                  </a:cubicBezTo>
                  <a:cubicBezTo>
                    <a:pt x="356" y="164"/>
                    <a:pt x="356" y="164"/>
                    <a:pt x="356" y="164"/>
                  </a:cubicBezTo>
                  <a:cubicBezTo>
                    <a:pt x="356" y="164"/>
                    <a:pt x="356" y="164"/>
                    <a:pt x="356" y="164"/>
                  </a:cubicBezTo>
                  <a:cubicBezTo>
                    <a:pt x="356" y="164"/>
                    <a:pt x="356" y="164"/>
                    <a:pt x="356" y="164"/>
                  </a:cubicBezTo>
                  <a:cubicBezTo>
                    <a:pt x="355" y="164"/>
                    <a:pt x="354" y="164"/>
                    <a:pt x="354" y="163"/>
                  </a:cubicBezTo>
                  <a:cubicBezTo>
                    <a:pt x="354" y="163"/>
                    <a:pt x="354" y="163"/>
                    <a:pt x="354" y="163"/>
                  </a:cubicBezTo>
                  <a:cubicBezTo>
                    <a:pt x="354" y="163"/>
                    <a:pt x="354" y="163"/>
                    <a:pt x="354" y="163"/>
                  </a:cubicBezTo>
                  <a:cubicBezTo>
                    <a:pt x="354" y="163"/>
                    <a:pt x="354" y="163"/>
                    <a:pt x="354" y="163"/>
                  </a:cubicBezTo>
                  <a:cubicBezTo>
                    <a:pt x="354" y="163"/>
                    <a:pt x="354" y="163"/>
                    <a:pt x="354" y="163"/>
                  </a:cubicBezTo>
                  <a:cubicBezTo>
                    <a:pt x="352" y="159"/>
                    <a:pt x="352" y="155"/>
                    <a:pt x="347" y="153"/>
                  </a:cubicBezTo>
                  <a:cubicBezTo>
                    <a:pt x="340" y="149"/>
                    <a:pt x="334" y="151"/>
                    <a:pt x="328" y="145"/>
                  </a:cubicBezTo>
                  <a:cubicBezTo>
                    <a:pt x="322" y="138"/>
                    <a:pt x="316" y="142"/>
                    <a:pt x="304" y="139"/>
                  </a:cubicBezTo>
                  <a:cubicBezTo>
                    <a:pt x="295" y="137"/>
                    <a:pt x="292" y="130"/>
                    <a:pt x="283" y="127"/>
                  </a:cubicBezTo>
                  <a:cubicBezTo>
                    <a:pt x="280" y="126"/>
                    <a:pt x="275" y="127"/>
                    <a:pt x="274" y="124"/>
                  </a:cubicBezTo>
                  <a:cubicBezTo>
                    <a:pt x="272" y="117"/>
                    <a:pt x="272" y="113"/>
                    <a:pt x="271" y="107"/>
                  </a:cubicBezTo>
                  <a:cubicBezTo>
                    <a:pt x="271" y="102"/>
                    <a:pt x="271" y="102"/>
                    <a:pt x="271" y="102"/>
                  </a:cubicBezTo>
                  <a:cubicBezTo>
                    <a:pt x="271" y="102"/>
                    <a:pt x="271" y="102"/>
                    <a:pt x="271" y="102"/>
                  </a:cubicBezTo>
                  <a:cubicBezTo>
                    <a:pt x="272" y="102"/>
                    <a:pt x="272" y="102"/>
                    <a:pt x="273" y="102"/>
                  </a:cubicBezTo>
                  <a:cubicBezTo>
                    <a:pt x="274" y="102"/>
                    <a:pt x="274" y="102"/>
                    <a:pt x="275" y="102"/>
                  </a:cubicBezTo>
                  <a:cubicBezTo>
                    <a:pt x="275" y="102"/>
                    <a:pt x="275" y="102"/>
                    <a:pt x="275" y="102"/>
                  </a:cubicBezTo>
                  <a:cubicBezTo>
                    <a:pt x="275" y="102"/>
                    <a:pt x="275" y="102"/>
                    <a:pt x="275" y="102"/>
                  </a:cubicBezTo>
                  <a:cubicBezTo>
                    <a:pt x="279" y="102"/>
                    <a:pt x="283" y="101"/>
                    <a:pt x="283" y="96"/>
                  </a:cubicBezTo>
                  <a:cubicBezTo>
                    <a:pt x="283" y="90"/>
                    <a:pt x="275" y="89"/>
                    <a:pt x="275" y="83"/>
                  </a:cubicBezTo>
                  <a:cubicBezTo>
                    <a:pt x="275" y="83"/>
                    <a:pt x="275" y="83"/>
                    <a:pt x="275" y="83"/>
                  </a:cubicBezTo>
                  <a:cubicBezTo>
                    <a:pt x="275" y="83"/>
                    <a:pt x="275" y="83"/>
                    <a:pt x="275" y="83"/>
                  </a:cubicBezTo>
                  <a:cubicBezTo>
                    <a:pt x="275" y="69"/>
                    <a:pt x="295" y="71"/>
                    <a:pt x="295" y="57"/>
                  </a:cubicBezTo>
                  <a:cubicBezTo>
                    <a:pt x="295" y="52"/>
                    <a:pt x="283" y="42"/>
                    <a:pt x="278" y="42"/>
                  </a:cubicBezTo>
                  <a:cubicBezTo>
                    <a:pt x="269" y="42"/>
                    <a:pt x="265" y="50"/>
                    <a:pt x="256" y="52"/>
                  </a:cubicBezTo>
                  <a:cubicBezTo>
                    <a:pt x="246" y="49"/>
                    <a:pt x="240" y="49"/>
                    <a:pt x="232" y="41"/>
                  </a:cubicBezTo>
                  <a:cubicBezTo>
                    <a:pt x="229" y="38"/>
                    <a:pt x="232" y="31"/>
                    <a:pt x="226" y="29"/>
                  </a:cubicBezTo>
                  <a:cubicBezTo>
                    <a:pt x="218" y="27"/>
                    <a:pt x="213" y="29"/>
                    <a:pt x="213" y="20"/>
                  </a:cubicBezTo>
                  <a:cubicBezTo>
                    <a:pt x="206" y="19"/>
                    <a:pt x="202" y="19"/>
                    <a:pt x="195" y="19"/>
                  </a:cubicBezTo>
                  <a:cubicBezTo>
                    <a:pt x="185" y="19"/>
                    <a:pt x="181" y="28"/>
                    <a:pt x="168" y="28"/>
                  </a:cubicBezTo>
                  <a:cubicBezTo>
                    <a:pt x="163" y="28"/>
                    <a:pt x="162" y="22"/>
                    <a:pt x="162" y="16"/>
                  </a:cubicBezTo>
                  <a:cubicBezTo>
                    <a:pt x="162" y="14"/>
                    <a:pt x="162" y="12"/>
                    <a:pt x="162" y="11"/>
                  </a:cubicBezTo>
                  <a:cubicBezTo>
                    <a:pt x="162" y="5"/>
                    <a:pt x="162" y="0"/>
                    <a:pt x="15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34"/>
            <p:cNvSpPr>
              <a:spLocks/>
            </p:cNvSpPr>
            <p:nvPr/>
          </p:nvSpPr>
          <p:spPr bwMode="auto">
            <a:xfrm>
              <a:off x="6819" y="2871"/>
              <a:ext cx="376" cy="409"/>
            </a:xfrm>
            <a:custGeom>
              <a:avLst/>
              <a:gdLst>
                <a:gd name="T0" fmla="*/ 3 w 159"/>
                <a:gd name="T1" fmla="*/ 0 h 173"/>
                <a:gd name="T2" fmla="*/ 0 w 159"/>
                <a:gd name="T3" fmla="*/ 0 h 173"/>
                <a:gd name="T4" fmla="*/ 0 w 159"/>
                <a:gd name="T5" fmla="*/ 4 h 173"/>
                <a:gd name="T6" fmla="*/ 14 w 159"/>
                <a:gd name="T7" fmla="*/ 25 h 173"/>
                <a:gd name="T8" fmla="*/ 26 w 159"/>
                <a:gd name="T9" fmla="*/ 30 h 173"/>
                <a:gd name="T10" fmla="*/ 34 w 159"/>
                <a:gd name="T11" fmla="*/ 46 h 173"/>
                <a:gd name="T12" fmla="*/ 53 w 159"/>
                <a:gd name="T13" fmla="*/ 63 h 173"/>
                <a:gd name="T14" fmla="*/ 61 w 159"/>
                <a:gd name="T15" fmla="*/ 82 h 173"/>
                <a:gd name="T16" fmla="*/ 69 w 159"/>
                <a:gd name="T17" fmla="*/ 85 h 173"/>
                <a:gd name="T18" fmla="*/ 71 w 159"/>
                <a:gd name="T19" fmla="*/ 89 h 173"/>
                <a:gd name="T20" fmla="*/ 80 w 159"/>
                <a:gd name="T21" fmla="*/ 103 h 173"/>
                <a:gd name="T22" fmla="*/ 100 w 159"/>
                <a:gd name="T23" fmla="*/ 135 h 173"/>
                <a:gd name="T24" fmla="*/ 129 w 159"/>
                <a:gd name="T25" fmla="*/ 159 h 173"/>
                <a:gd name="T26" fmla="*/ 142 w 159"/>
                <a:gd name="T27" fmla="*/ 173 h 173"/>
                <a:gd name="T28" fmla="*/ 156 w 159"/>
                <a:gd name="T29" fmla="*/ 165 h 173"/>
                <a:gd name="T30" fmla="*/ 159 w 159"/>
                <a:gd name="T31" fmla="*/ 151 h 173"/>
                <a:gd name="T32" fmla="*/ 159 w 159"/>
                <a:gd name="T33" fmla="*/ 128 h 173"/>
                <a:gd name="T34" fmla="*/ 148 w 159"/>
                <a:gd name="T35" fmla="*/ 118 h 173"/>
                <a:gd name="T36" fmla="*/ 136 w 159"/>
                <a:gd name="T37" fmla="*/ 98 h 173"/>
                <a:gd name="T38" fmla="*/ 126 w 159"/>
                <a:gd name="T39" fmla="*/ 89 h 173"/>
                <a:gd name="T40" fmla="*/ 128 w 159"/>
                <a:gd name="T41" fmla="*/ 84 h 173"/>
                <a:gd name="T42" fmla="*/ 124 w 159"/>
                <a:gd name="T43" fmla="*/ 79 h 173"/>
                <a:gd name="T44" fmla="*/ 119 w 159"/>
                <a:gd name="T45" fmla="*/ 79 h 173"/>
                <a:gd name="T46" fmla="*/ 120 w 159"/>
                <a:gd name="T47" fmla="*/ 77 h 173"/>
                <a:gd name="T48" fmla="*/ 104 w 159"/>
                <a:gd name="T49" fmla="*/ 63 h 173"/>
                <a:gd name="T50" fmla="*/ 73 w 159"/>
                <a:gd name="T51" fmla="*/ 42 h 173"/>
                <a:gd name="T52" fmla="*/ 56 w 159"/>
                <a:gd name="T53" fmla="*/ 28 h 173"/>
                <a:gd name="T54" fmla="*/ 50 w 159"/>
                <a:gd name="T55" fmla="*/ 25 h 173"/>
                <a:gd name="T56" fmla="*/ 31 w 159"/>
                <a:gd name="T57" fmla="*/ 5 h 173"/>
                <a:gd name="T58" fmla="*/ 13 w 159"/>
                <a:gd name="T59" fmla="*/ 5 h 173"/>
                <a:gd name="T60" fmla="*/ 3 w 159"/>
                <a:gd name="T6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9" h="173">
                  <a:moveTo>
                    <a:pt x="3" y="0"/>
                  </a:moveTo>
                  <a:cubicBezTo>
                    <a:pt x="2" y="0"/>
                    <a:pt x="1" y="0"/>
                    <a:pt x="0" y="0"/>
                  </a:cubicBezTo>
                  <a:cubicBezTo>
                    <a:pt x="0" y="4"/>
                    <a:pt x="0" y="4"/>
                    <a:pt x="0" y="4"/>
                  </a:cubicBezTo>
                  <a:cubicBezTo>
                    <a:pt x="1" y="10"/>
                    <a:pt x="10" y="24"/>
                    <a:pt x="14" y="25"/>
                  </a:cubicBezTo>
                  <a:cubicBezTo>
                    <a:pt x="19" y="27"/>
                    <a:pt x="24" y="25"/>
                    <a:pt x="26" y="30"/>
                  </a:cubicBezTo>
                  <a:cubicBezTo>
                    <a:pt x="29" y="37"/>
                    <a:pt x="31" y="40"/>
                    <a:pt x="34" y="46"/>
                  </a:cubicBezTo>
                  <a:cubicBezTo>
                    <a:pt x="38" y="53"/>
                    <a:pt x="50" y="51"/>
                    <a:pt x="53" y="63"/>
                  </a:cubicBezTo>
                  <a:cubicBezTo>
                    <a:pt x="54" y="68"/>
                    <a:pt x="58" y="80"/>
                    <a:pt x="61" y="82"/>
                  </a:cubicBezTo>
                  <a:cubicBezTo>
                    <a:pt x="62" y="83"/>
                    <a:pt x="69" y="84"/>
                    <a:pt x="69" y="85"/>
                  </a:cubicBezTo>
                  <a:cubicBezTo>
                    <a:pt x="70" y="86"/>
                    <a:pt x="69" y="89"/>
                    <a:pt x="71" y="89"/>
                  </a:cubicBezTo>
                  <a:cubicBezTo>
                    <a:pt x="72" y="89"/>
                    <a:pt x="79" y="100"/>
                    <a:pt x="80" y="103"/>
                  </a:cubicBezTo>
                  <a:cubicBezTo>
                    <a:pt x="86" y="115"/>
                    <a:pt x="90" y="124"/>
                    <a:pt x="100" y="135"/>
                  </a:cubicBezTo>
                  <a:cubicBezTo>
                    <a:pt x="110" y="144"/>
                    <a:pt x="119" y="148"/>
                    <a:pt x="129" y="159"/>
                  </a:cubicBezTo>
                  <a:cubicBezTo>
                    <a:pt x="130" y="159"/>
                    <a:pt x="139" y="173"/>
                    <a:pt x="142" y="173"/>
                  </a:cubicBezTo>
                  <a:cubicBezTo>
                    <a:pt x="146" y="173"/>
                    <a:pt x="156" y="171"/>
                    <a:pt x="156" y="165"/>
                  </a:cubicBezTo>
                  <a:cubicBezTo>
                    <a:pt x="156" y="160"/>
                    <a:pt x="154" y="153"/>
                    <a:pt x="159" y="151"/>
                  </a:cubicBezTo>
                  <a:cubicBezTo>
                    <a:pt x="159" y="139"/>
                    <a:pt x="159" y="135"/>
                    <a:pt x="159" y="128"/>
                  </a:cubicBezTo>
                  <a:cubicBezTo>
                    <a:pt x="159" y="123"/>
                    <a:pt x="152" y="121"/>
                    <a:pt x="148" y="118"/>
                  </a:cubicBezTo>
                  <a:cubicBezTo>
                    <a:pt x="143" y="112"/>
                    <a:pt x="136" y="109"/>
                    <a:pt x="136" y="98"/>
                  </a:cubicBezTo>
                  <a:cubicBezTo>
                    <a:pt x="130" y="98"/>
                    <a:pt x="126" y="96"/>
                    <a:pt x="126" y="89"/>
                  </a:cubicBezTo>
                  <a:cubicBezTo>
                    <a:pt x="128" y="84"/>
                    <a:pt x="128" y="84"/>
                    <a:pt x="128" y="84"/>
                  </a:cubicBezTo>
                  <a:cubicBezTo>
                    <a:pt x="127" y="82"/>
                    <a:pt x="126" y="79"/>
                    <a:pt x="124" y="79"/>
                  </a:cubicBezTo>
                  <a:cubicBezTo>
                    <a:pt x="122" y="79"/>
                    <a:pt x="121" y="79"/>
                    <a:pt x="119" y="79"/>
                  </a:cubicBezTo>
                  <a:cubicBezTo>
                    <a:pt x="119" y="79"/>
                    <a:pt x="120" y="77"/>
                    <a:pt x="120" y="77"/>
                  </a:cubicBezTo>
                  <a:cubicBezTo>
                    <a:pt x="120" y="69"/>
                    <a:pt x="111" y="66"/>
                    <a:pt x="104" y="63"/>
                  </a:cubicBezTo>
                  <a:cubicBezTo>
                    <a:pt x="89" y="59"/>
                    <a:pt x="83" y="52"/>
                    <a:pt x="73" y="42"/>
                  </a:cubicBezTo>
                  <a:cubicBezTo>
                    <a:pt x="68" y="37"/>
                    <a:pt x="64" y="30"/>
                    <a:pt x="56" y="28"/>
                  </a:cubicBezTo>
                  <a:cubicBezTo>
                    <a:pt x="54" y="27"/>
                    <a:pt x="51" y="28"/>
                    <a:pt x="50" y="25"/>
                  </a:cubicBezTo>
                  <a:cubicBezTo>
                    <a:pt x="46" y="16"/>
                    <a:pt x="42" y="9"/>
                    <a:pt x="31" y="5"/>
                  </a:cubicBezTo>
                  <a:cubicBezTo>
                    <a:pt x="13" y="5"/>
                    <a:pt x="13" y="5"/>
                    <a:pt x="13" y="5"/>
                  </a:cubicBezTo>
                  <a:cubicBezTo>
                    <a:pt x="9" y="3"/>
                    <a:pt x="8"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35"/>
            <p:cNvSpPr>
              <a:spLocks/>
            </p:cNvSpPr>
            <p:nvPr/>
          </p:nvSpPr>
          <p:spPr bwMode="auto">
            <a:xfrm>
              <a:off x="7304" y="2821"/>
              <a:ext cx="362" cy="397"/>
            </a:xfrm>
            <a:custGeom>
              <a:avLst/>
              <a:gdLst>
                <a:gd name="T0" fmla="*/ 123 w 153"/>
                <a:gd name="T1" fmla="*/ 0 h 168"/>
                <a:gd name="T2" fmla="*/ 99 w 153"/>
                <a:gd name="T3" fmla="*/ 28 h 168"/>
                <a:gd name="T4" fmla="*/ 80 w 153"/>
                <a:gd name="T5" fmla="*/ 34 h 168"/>
                <a:gd name="T6" fmla="*/ 76 w 153"/>
                <a:gd name="T7" fmla="*/ 39 h 168"/>
                <a:gd name="T8" fmla="*/ 71 w 153"/>
                <a:gd name="T9" fmla="*/ 42 h 168"/>
                <a:gd name="T10" fmla="*/ 68 w 153"/>
                <a:gd name="T11" fmla="*/ 49 h 168"/>
                <a:gd name="T12" fmla="*/ 55 w 153"/>
                <a:gd name="T13" fmla="*/ 60 h 168"/>
                <a:gd name="T14" fmla="*/ 41 w 153"/>
                <a:gd name="T15" fmla="*/ 64 h 168"/>
                <a:gd name="T16" fmla="*/ 19 w 153"/>
                <a:gd name="T17" fmla="*/ 88 h 168"/>
                <a:gd name="T18" fmla="*/ 8 w 153"/>
                <a:gd name="T19" fmla="*/ 87 h 168"/>
                <a:gd name="T20" fmla="*/ 0 w 153"/>
                <a:gd name="T21" fmla="*/ 93 h 168"/>
                <a:gd name="T22" fmla="*/ 8 w 153"/>
                <a:gd name="T23" fmla="*/ 116 h 168"/>
                <a:gd name="T24" fmla="*/ 15 w 153"/>
                <a:gd name="T25" fmla="*/ 119 h 168"/>
                <a:gd name="T26" fmla="*/ 15 w 153"/>
                <a:gd name="T27" fmla="*/ 121 h 168"/>
                <a:gd name="T28" fmla="*/ 33 w 153"/>
                <a:gd name="T29" fmla="*/ 150 h 168"/>
                <a:gd name="T30" fmla="*/ 43 w 153"/>
                <a:gd name="T31" fmla="*/ 148 h 168"/>
                <a:gd name="T32" fmla="*/ 44 w 153"/>
                <a:gd name="T33" fmla="*/ 148 h 168"/>
                <a:gd name="T34" fmla="*/ 45 w 153"/>
                <a:gd name="T35" fmla="*/ 156 h 168"/>
                <a:gd name="T36" fmla="*/ 49 w 153"/>
                <a:gd name="T37" fmla="*/ 158 h 168"/>
                <a:gd name="T38" fmla="*/ 62 w 153"/>
                <a:gd name="T39" fmla="*/ 153 h 168"/>
                <a:gd name="T40" fmla="*/ 85 w 153"/>
                <a:gd name="T41" fmla="*/ 161 h 168"/>
                <a:gd name="T42" fmla="*/ 92 w 153"/>
                <a:gd name="T43" fmla="*/ 168 h 168"/>
                <a:gd name="T44" fmla="*/ 109 w 153"/>
                <a:gd name="T45" fmla="*/ 160 h 168"/>
                <a:gd name="T46" fmla="*/ 115 w 153"/>
                <a:gd name="T47" fmla="*/ 142 h 168"/>
                <a:gd name="T48" fmla="*/ 112 w 153"/>
                <a:gd name="T49" fmla="*/ 135 h 168"/>
                <a:gd name="T50" fmla="*/ 124 w 153"/>
                <a:gd name="T51" fmla="*/ 122 h 168"/>
                <a:gd name="T52" fmla="*/ 131 w 153"/>
                <a:gd name="T53" fmla="*/ 99 h 168"/>
                <a:gd name="T54" fmla="*/ 134 w 153"/>
                <a:gd name="T55" fmla="*/ 93 h 168"/>
                <a:gd name="T56" fmla="*/ 139 w 153"/>
                <a:gd name="T57" fmla="*/ 92 h 168"/>
                <a:gd name="T58" fmla="*/ 145 w 153"/>
                <a:gd name="T59" fmla="*/ 93 h 168"/>
                <a:gd name="T60" fmla="*/ 150 w 153"/>
                <a:gd name="T61" fmla="*/ 87 h 168"/>
                <a:gd name="T62" fmla="*/ 127 w 153"/>
                <a:gd name="T63" fmla="*/ 53 h 168"/>
                <a:gd name="T64" fmla="*/ 130 w 153"/>
                <a:gd name="T65" fmla="*/ 49 h 168"/>
                <a:gd name="T66" fmla="*/ 128 w 153"/>
                <a:gd name="T67" fmla="*/ 44 h 168"/>
                <a:gd name="T68" fmla="*/ 144 w 153"/>
                <a:gd name="T69" fmla="*/ 37 h 168"/>
                <a:gd name="T70" fmla="*/ 141 w 153"/>
                <a:gd name="T71" fmla="*/ 34 h 168"/>
                <a:gd name="T72" fmla="*/ 153 w 153"/>
                <a:gd name="T73" fmla="*/ 28 h 168"/>
                <a:gd name="T74" fmla="*/ 131 w 153"/>
                <a:gd name="T75" fmla="*/ 13 h 168"/>
                <a:gd name="T76" fmla="*/ 123 w 153"/>
                <a:gd name="T7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3" h="168">
                  <a:moveTo>
                    <a:pt x="123" y="0"/>
                  </a:moveTo>
                  <a:cubicBezTo>
                    <a:pt x="115" y="0"/>
                    <a:pt x="103" y="20"/>
                    <a:pt x="99" y="28"/>
                  </a:cubicBezTo>
                  <a:cubicBezTo>
                    <a:pt x="97" y="32"/>
                    <a:pt x="84" y="30"/>
                    <a:pt x="80" y="34"/>
                  </a:cubicBezTo>
                  <a:cubicBezTo>
                    <a:pt x="79" y="35"/>
                    <a:pt x="78" y="38"/>
                    <a:pt x="76" y="39"/>
                  </a:cubicBezTo>
                  <a:cubicBezTo>
                    <a:pt x="74" y="40"/>
                    <a:pt x="74" y="41"/>
                    <a:pt x="71" y="42"/>
                  </a:cubicBezTo>
                  <a:cubicBezTo>
                    <a:pt x="71" y="42"/>
                    <a:pt x="65" y="46"/>
                    <a:pt x="68" y="49"/>
                  </a:cubicBezTo>
                  <a:cubicBezTo>
                    <a:pt x="63" y="53"/>
                    <a:pt x="63" y="58"/>
                    <a:pt x="55" y="60"/>
                  </a:cubicBezTo>
                  <a:cubicBezTo>
                    <a:pt x="50" y="61"/>
                    <a:pt x="44" y="61"/>
                    <a:pt x="41" y="64"/>
                  </a:cubicBezTo>
                  <a:cubicBezTo>
                    <a:pt x="33" y="72"/>
                    <a:pt x="35" y="88"/>
                    <a:pt x="19" y="88"/>
                  </a:cubicBezTo>
                  <a:cubicBezTo>
                    <a:pt x="16" y="88"/>
                    <a:pt x="12" y="87"/>
                    <a:pt x="8" y="87"/>
                  </a:cubicBezTo>
                  <a:cubicBezTo>
                    <a:pt x="4" y="87"/>
                    <a:pt x="0" y="89"/>
                    <a:pt x="0" y="93"/>
                  </a:cubicBezTo>
                  <a:cubicBezTo>
                    <a:pt x="0" y="96"/>
                    <a:pt x="6" y="115"/>
                    <a:pt x="8" y="116"/>
                  </a:cubicBezTo>
                  <a:cubicBezTo>
                    <a:pt x="11" y="116"/>
                    <a:pt x="14" y="116"/>
                    <a:pt x="15" y="119"/>
                  </a:cubicBezTo>
                  <a:cubicBezTo>
                    <a:pt x="15" y="119"/>
                    <a:pt x="15" y="121"/>
                    <a:pt x="15" y="121"/>
                  </a:cubicBezTo>
                  <a:cubicBezTo>
                    <a:pt x="22" y="132"/>
                    <a:pt x="13" y="150"/>
                    <a:pt x="33" y="150"/>
                  </a:cubicBezTo>
                  <a:cubicBezTo>
                    <a:pt x="37" y="150"/>
                    <a:pt x="39" y="148"/>
                    <a:pt x="43" y="148"/>
                  </a:cubicBezTo>
                  <a:cubicBezTo>
                    <a:pt x="43" y="148"/>
                    <a:pt x="43" y="148"/>
                    <a:pt x="44" y="148"/>
                  </a:cubicBezTo>
                  <a:cubicBezTo>
                    <a:pt x="44" y="150"/>
                    <a:pt x="44" y="156"/>
                    <a:pt x="45" y="156"/>
                  </a:cubicBezTo>
                  <a:cubicBezTo>
                    <a:pt x="46" y="156"/>
                    <a:pt x="47" y="158"/>
                    <a:pt x="49" y="158"/>
                  </a:cubicBezTo>
                  <a:cubicBezTo>
                    <a:pt x="55" y="158"/>
                    <a:pt x="58" y="153"/>
                    <a:pt x="62" y="153"/>
                  </a:cubicBezTo>
                  <a:cubicBezTo>
                    <a:pt x="71" y="153"/>
                    <a:pt x="77" y="159"/>
                    <a:pt x="85" y="161"/>
                  </a:cubicBezTo>
                  <a:cubicBezTo>
                    <a:pt x="85" y="164"/>
                    <a:pt x="87" y="168"/>
                    <a:pt x="92" y="168"/>
                  </a:cubicBezTo>
                  <a:cubicBezTo>
                    <a:pt x="99" y="168"/>
                    <a:pt x="100" y="162"/>
                    <a:pt x="109" y="160"/>
                  </a:cubicBezTo>
                  <a:cubicBezTo>
                    <a:pt x="109" y="154"/>
                    <a:pt x="115" y="146"/>
                    <a:pt x="115" y="142"/>
                  </a:cubicBezTo>
                  <a:cubicBezTo>
                    <a:pt x="115" y="139"/>
                    <a:pt x="112" y="138"/>
                    <a:pt x="112" y="135"/>
                  </a:cubicBezTo>
                  <a:cubicBezTo>
                    <a:pt x="112" y="131"/>
                    <a:pt x="118" y="124"/>
                    <a:pt x="124" y="122"/>
                  </a:cubicBezTo>
                  <a:cubicBezTo>
                    <a:pt x="124" y="114"/>
                    <a:pt x="128" y="110"/>
                    <a:pt x="131" y="99"/>
                  </a:cubicBezTo>
                  <a:cubicBezTo>
                    <a:pt x="134" y="93"/>
                    <a:pt x="134" y="93"/>
                    <a:pt x="134" y="93"/>
                  </a:cubicBezTo>
                  <a:cubicBezTo>
                    <a:pt x="135" y="93"/>
                    <a:pt x="137" y="92"/>
                    <a:pt x="139" y="92"/>
                  </a:cubicBezTo>
                  <a:cubicBezTo>
                    <a:pt x="141" y="92"/>
                    <a:pt x="143" y="93"/>
                    <a:pt x="145" y="93"/>
                  </a:cubicBezTo>
                  <a:cubicBezTo>
                    <a:pt x="148" y="93"/>
                    <a:pt x="149" y="92"/>
                    <a:pt x="150" y="87"/>
                  </a:cubicBezTo>
                  <a:cubicBezTo>
                    <a:pt x="141" y="87"/>
                    <a:pt x="127" y="61"/>
                    <a:pt x="127" y="53"/>
                  </a:cubicBezTo>
                  <a:cubicBezTo>
                    <a:pt x="127" y="51"/>
                    <a:pt x="129" y="50"/>
                    <a:pt x="130" y="49"/>
                  </a:cubicBezTo>
                  <a:cubicBezTo>
                    <a:pt x="130" y="48"/>
                    <a:pt x="129" y="46"/>
                    <a:pt x="128" y="44"/>
                  </a:cubicBezTo>
                  <a:cubicBezTo>
                    <a:pt x="128" y="44"/>
                    <a:pt x="142" y="39"/>
                    <a:pt x="144" y="37"/>
                  </a:cubicBezTo>
                  <a:cubicBezTo>
                    <a:pt x="142" y="37"/>
                    <a:pt x="141" y="35"/>
                    <a:pt x="141" y="34"/>
                  </a:cubicBezTo>
                  <a:cubicBezTo>
                    <a:pt x="141" y="30"/>
                    <a:pt x="153" y="33"/>
                    <a:pt x="153" y="28"/>
                  </a:cubicBezTo>
                  <a:cubicBezTo>
                    <a:pt x="153" y="17"/>
                    <a:pt x="131" y="24"/>
                    <a:pt x="131" y="13"/>
                  </a:cubicBezTo>
                  <a:cubicBezTo>
                    <a:pt x="131" y="5"/>
                    <a:pt x="132" y="0"/>
                    <a:pt x="12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36"/>
            <p:cNvSpPr>
              <a:spLocks/>
            </p:cNvSpPr>
            <p:nvPr/>
          </p:nvSpPr>
          <p:spPr bwMode="auto">
            <a:xfrm>
              <a:off x="7654" y="3010"/>
              <a:ext cx="224" cy="265"/>
            </a:xfrm>
            <a:custGeom>
              <a:avLst/>
              <a:gdLst>
                <a:gd name="T0" fmla="*/ 95 w 95"/>
                <a:gd name="T1" fmla="*/ 0 h 112"/>
                <a:gd name="T2" fmla="*/ 92 w 95"/>
                <a:gd name="T3" fmla="*/ 0 h 112"/>
                <a:gd name="T4" fmla="*/ 75 w 95"/>
                <a:gd name="T5" fmla="*/ 12 h 112"/>
                <a:gd name="T6" fmla="*/ 71 w 95"/>
                <a:gd name="T7" fmla="*/ 12 h 112"/>
                <a:gd name="T8" fmla="*/ 34 w 95"/>
                <a:gd name="T9" fmla="*/ 6 h 112"/>
                <a:gd name="T10" fmla="*/ 14 w 95"/>
                <a:gd name="T11" fmla="*/ 36 h 112"/>
                <a:gd name="T12" fmla="*/ 9 w 95"/>
                <a:gd name="T13" fmla="*/ 44 h 112"/>
                <a:gd name="T14" fmla="*/ 0 w 95"/>
                <a:gd name="T15" fmla="*/ 73 h 112"/>
                <a:gd name="T16" fmla="*/ 10 w 95"/>
                <a:gd name="T17" fmla="*/ 79 h 112"/>
                <a:gd name="T18" fmla="*/ 10 w 95"/>
                <a:gd name="T19" fmla="*/ 105 h 112"/>
                <a:gd name="T20" fmla="*/ 19 w 95"/>
                <a:gd name="T21" fmla="*/ 112 h 112"/>
                <a:gd name="T22" fmla="*/ 27 w 95"/>
                <a:gd name="T23" fmla="*/ 91 h 112"/>
                <a:gd name="T24" fmla="*/ 22 w 95"/>
                <a:gd name="T25" fmla="*/ 73 h 112"/>
                <a:gd name="T26" fmla="*/ 30 w 95"/>
                <a:gd name="T27" fmla="*/ 67 h 112"/>
                <a:gd name="T28" fmla="*/ 33 w 95"/>
                <a:gd name="T29" fmla="*/ 67 h 112"/>
                <a:gd name="T30" fmla="*/ 34 w 95"/>
                <a:gd name="T31" fmla="*/ 67 h 112"/>
                <a:gd name="T32" fmla="*/ 32 w 95"/>
                <a:gd name="T33" fmla="*/ 78 h 112"/>
                <a:gd name="T34" fmla="*/ 40 w 95"/>
                <a:gd name="T35" fmla="*/ 94 h 112"/>
                <a:gd name="T36" fmla="*/ 40 w 95"/>
                <a:gd name="T37" fmla="*/ 99 h 112"/>
                <a:gd name="T38" fmla="*/ 47 w 95"/>
                <a:gd name="T39" fmla="*/ 99 h 112"/>
                <a:gd name="T40" fmla="*/ 59 w 95"/>
                <a:gd name="T41" fmla="*/ 88 h 112"/>
                <a:gd name="T42" fmla="*/ 52 w 95"/>
                <a:gd name="T43" fmla="*/ 78 h 112"/>
                <a:gd name="T44" fmla="*/ 54 w 95"/>
                <a:gd name="T45" fmla="*/ 75 h 112"/>
                <a:gd name="T46" fmla="*/ 40 w 95"/>
                <a:gd name="T47" fmla="*/ 53 h 112"/>
                <a:gd name="T48" fmla="*/ 68 w 95"/>
                <a:gd name="T49" fmla="*/ 38 h 112"/>
                <a:gd name="T50" fmla="*/ 68 w 95"/>
                <a:gd name="T51" fmla="*/ 34 h 112"/>
                <a:gd name="T52" fmla="*/ 68 w 95"/>
                <a:gd name="T53" fmla="*/ 34 h 112"/>
                <a:gd name="T54" fmla="*/ 37 w 95"/>
                <a:gd name="T55" fmla="*/ 43 h 112"/>
                <a:gd name="T56" fmla="*/ 38 w 95"/>
                <a:gd name="T57" fmla="*/ 41 h 112"/>
                <a:gd name="T58" fmla="*/ 32 w 95"/>
                <a:gd name="T59" fmla="*/ 46 h 112"/>
                <a:gd name="T60" fmla="*/ 21 w 95"/>
                <a:gd name="T61" fmla="*/ 28 h 112"/>
                <a:gd name="T62" fmla="*/ 31 w 95"/>
                <a:gd name="T63" fmla="*/ 20 h 112"/>
                <a:gd name="T64" fmla="*/ 38 w 95"/>
                <a:gd name="T65" fmla="*/ 20 h 112"/>
                <a:gd name="T66" fmla="*/ 58 w 95"/>
                <a:gd name="T67" fmla="*/ 18 h 112"/>
                <a:gd name="T68" fmla="*/ 77 w 95"/>
                <a:gd name="T69" fmla="*/ 21 h 112"/>
                <a:gd name="T70" fmla="*/ 93 w 95"/>
                <a:gd name="T71" fmla="*/ 4 h 112"/>
                <a:gd name="T72" fmla="*/ 95 w 95"/>
                <a:gd name="T73"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5" h="112">
                  <a:moveTo>
                    <a:pt x="95" y="0"/>
                  </a:moveTo>
                  <a:cubicBezTo>
                    <a:pt x="92" y="0"/>
                    <a:pt x="92" y="0"/>
                    <a:pt x="92" y="0"/>
                  </a:cubicBezTo>
                  <a:cubicBezTo>
                    <a:pt x="86" y="4"/>
                    <a:pt x="78" y="9"/>
                    <a:pt x="75" y="12"/>
                  </a:cubicBezTo>
                  <a:cubicBezTo>
                    <a:pt x="71" y="12"/>
                    <a:pt x="71" y="12"/>
                    <a:pt x="71" y="12"/>
                  </a:cubicBezTo>
                  <a:cubicBezTo>
                    <a:pt x="34" y="6"/>
                    <a:pt x="34" y="6"/>
                    <a:pt x="34" y="6"/>
                  </a:cubicBezTo>
                  <a:cubicBezTo>
                    <a:pt x="20" y="6"/>
                    <a:pt x="14" y="24"/>
                    <a:pt x="14" y="36"/>
                  </a:cubicBezTo>
                  <a:cubicBezTo>
                    <a:pt x="14" y="39"/>
                    <a:pt x="10" y="42"/>
                    <a:pt x="9" y="44"/>
                  </a:cubicBezTo>
                  <a:cubicBezTo>
                    <a:pt x="6" y="56"/>
                    <a:pt x="0" y="61"/>
                    <a:pt x="0" y="73"/>
                  </a:cubicBezTo>
                  <a:cubicBezTo>
                    <a:pt x="0" y="79"/>
                    <a:pt x="7" y="79"/>
                    <a:pt x="10" y="79"/>
                  </a:cubicBezTo>
                  <a:cubicBezTo>
                    <a:pt x="10" y="88"/>
                    <a:pt x="10" y="99"/>
                    <a:pt x="10" y="105"/>
                  </a:cubicBezTo>
                  <a:cubicBezTo>
                    <a:pt x="10" y="108"/>
                    <a:pt x="15" y="112"/>
                    <a:pt x="19" y="112"/>
                  </a:cubicBezTo>
                  <a:cubicBezTo>
                    <a:pt x="25" y="112"/>
                    <a:pt x="27" y="93"/>
                    <a:pt x="27" y="91"/>
                  </a:cubicBezTo>
                  <a:cubicBezTo>
                    <a:pt x="27" y="84"/>
                    <a:pt x="22" y="80"/>
                    <a:pt x="22" y="73"/>
                  </a:cubicBezTo>
                  <a:cubicBezTo>
                    <a:pt x="22" y="69"/>
                    <a:pt x="26" y="67"/>
                    <a:pt x="30" y="67"/>
                  </a:cubicBezTo>
                  <a:cubicBezTo>
                    <a:pt x="31" y="67"/>
                    <a:pt x="32" y="67"/>
                    <a:pt x="33" y="67"/>
                  </a:cubicBezTo>
                  <a:cubicBezTo>
                    <a:pt x="33" y="67"/>
                    <a:pt x="34" y="67"/>
                    <a:pt x="34" y="67"/>
                  </a:cubicBezTo>
                  <a:cubicBezTo>
                    <a:pt x="32" y="78"/>
                    <a:pt x="32" y="78"/>
                    <a:pt x="32" y="78"/>
                  </a:cubicBezTo>
                  <a:cubicBezTo>
                    <a:pt x="32" y="85"/>
                    <a:pt x="40" y="87"/>
                    <a:pt x="40" y="94"/>
                  </a:cubicBezTo>
                  <a:cubicBezTo>
                    <a:pt x="40" y="96"/>
                    <a:pt x="41" y="97"/>
                    <a:pt x="40" y="99"/>
                  </a:cubicBezTo>
                  <a:cubicBezTo>
                    <a:pt x="47" y="99"/>
                    <a:pt x="47" y="99"/>
                    <a:pt x="47" y="99"/>
                  </a:cubicBezTo>
                  <a:cubicBezTo>
                    <a:pt x="47" y="93"/>
                    <a:pt x="59" y="94"/>
                    <a:pt x="59" y="88"/>
                  </a:cubicBezTo>
                  <a:cubicBezTo>
                    <a:pt x="57" y="87"/>
                    <a:pt x="52" y="82"/>
                    <a:pt x="52" y="78"/>
                  </a:cubicBezTo>
                  <a:cubicBezTo>
                    <a:pt x="52" y="77"/>
                    <a:pt x="53" y="76"/>
                    <a:pt x="54" y="75"/>
                  </a:cubicBezTo>
                  <a:cubicBezTo>
                    <a:pt x="50" y="74"/>
                    <a:pt x="40" y="55"/>
                    <a:pt x="40" y="53"/>
                  </a:cubicBezTo>
                  <a:cubicBezTo>
                    <a:pt x="55" y="53"/>
                    <a:pt x="56" y="41"/>
                    <a:pt x="68" y="38"/>
                  </a:cubicBezTo>
                  <a:cubicBezTo>
                    <a:pt x="68" y="34"/>
                    <a:pt x="68" y="34"/>
                    <a:pt x="68" y="34"/>
                  </a:cubicBezTo>
                  <a:cubicBezTo>
                    <a:pt x="68" y="34"/>
                    <a:pt x="68" y="34"/>
                    <a:pt x="68" y="34"/>
                  </a:cubicBezTo>
                  <a:cubicBezTo>
                    <a:pt x="64" y="34"/>
                    <a:pt x="38" y="41"/>
                    <a:pt x="37" y="43"/>
                  </a:cubicBezTo>
                  <a:cubicBezTo>
                    <a:pt x="38" y="41"/>
                    <a:pt x="38" y="41"/>
                    <a:pt x="38" y="41"/>
                  </a:cubicBezTo>
                  <a:cubicBezTo>
                    <a:pt x="36" y="44"/>
                    <a:pt x="35" y="46"/>
                    <a:pt x="32" y="46"/>
                  </a:cubicBezTo>
                  <a:cubicBezTo>
                    <a:pt x="24" y="46"/>
                    <a:pt x="21" y="36"/>
                    <a:pt x="21" y="28"/>
                  </a:cubicBezTo>
                  <a:cubicBezTo>
                    <a:pt x="21" y="21"/>
                    <a:pt x="25" y="20"/>
                    <a:pt x="31" y="20"/>
                  </a:cubicBezTo>
                  <a:cubicBezTo>
                    <a:pt x="33" y="20"/>
                    <a:pt x="36" y="20"/>
                    <a:pt x="38" y="20"/>
                  </a:cubicBezTo>
                  <a:cubicBezTo>
                    <a:pt x="47" y="20"/>
                    <a:pt x="51" y="18"/>
                    <a:pt x="58" y="18"/>
                  </a:cubicBezTo>
                  <a:cubicBezTo>
                    <a:pt x="65" y="18"/>
                    <a:pt x="70" y="21"/>
                    <a:pt x="77" y="21"/>
                  </a:cubicBezTo>
                  <a:cubicBezTo>
                    <a:pt x="87" y="21"/>
                    <a:pt x="91" y="12"/>
                    <a:pt x="93" y="4"/>
                  </a:cubicBezTo>
                  <a:cubicBezTo>
                    <a:pt x="94" y="4"/>
                    <a:pt x="95" y="2"/>
                    <a:pt x="9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37"/>
            <p:cNvSpPr>
              <a:spLocks/>
            </p:cNvSpPr>
            <p:nvPr/>
          </p:nvSpPr>
          <p:spPr bwMode="auto">
            <a:xfrm>
              <a:off x="7181" y="3280"/>
              <a:ext cx="364" cy="106"/>
            </a:xfrm>
            <a:custGeom>
              <a:avLst/>
              <a:gdLst>
                <a:gd name="T0" fmla="*/ 26 w 154"/>
                <a:gd name="T1" fmla="*/ 0 h 45"/>
                <a:gd name="T2" fmla="*/ 18 w 154"/>
                <a:gd name="T3" fmla="*/ 3 h 45"/>
                <a:gd name="T4" fmla="*/ 13 w 154"/>
                <a:gd name="T5" fmla="*/ 1 h 45"/>
                <a:gd name="T6" fmla="*/ 0 w 154"/>
                <a:gd name="T7" fmla="*/ 12 h 45"/>
                <a:gd name="T8" fmla="*/ 18 w 154"/>
                <a:gd name="T9" fmla="*/ 24 h 45"/>
                <a:gd name="T10" fmla="*/ 24 w 154"/>
                <a:gd name="T11" fmla="*/ 26 h 45"/>
                <a:gd name="T12" fmla="*/ 29 w 154"/>
                <a:gd name="T13" fmla="*/ 26 h 45"/>
                <a:gd name="T14" fmla="*/ 33 w 154"/>
                <a:gd name="T15" fmla="*/ 25 h 45"/>
                <a:gd name="T16" fmla="*/ 39 w 154"/>
                <a:gd name="T17" fmla="*/ 26 h 45"/>
                <a:gd name="T18" fmla="*/ 68 w 154"/>
                <a:gd name="T19" fmla="*/ 30 h 45"/>
                <a:gd name="T20" fmla="*/ 81 w 154"/>
                <a:gd name="T21" fmla="*/ 37 h 45"/>
                <a:gd name="T22" fmla="*/ 137 w 154"/>
                <a:gd name="T23" fmla="*/ 45 h 45"/>
                <a:gd name="T24" fmla="*/ 137 w 154"/>
                <a:gd name="T25" fmla="*/ 39 h 45"/>
                <a:gd name="T26" fmla="*/ 148 w 154"/>
                <a:gd name="T27" fmla="*/ 43 h 45"/>
                <a:gd name="T28" fmla="*/ 154 w 154"/>
                <a:gd name="T29" fmla="*/ 37 h 45"/>
                <a:gd name="T30" fmla="*/ 145 w 154"/>
                <a:gd name="T31" fmla="*/ 32 h 45"/>
                <a:gd name="T32" fmla="*/ 143 w 154"/>
                <a:gd name="T33" fmla="*/ 32 h 45"/>
                <a:gd name="T34" fmla="*/ 140 w 154"/>
                <a:gd name="T35" fmla="*/ 33 h 45"/>
                <a:gd name="T36" fmla="*/ 136 w 154"/>
                <a:gd name="T37" fmla="*/ 33 h 45"/>
                <a:gd name="T38" fmla="*/ 133 w 154"/>
                <a:gd name="T39" fmla="*/ 31 h 45"/>
                <a:gd name="T40" fmla="*/ 128 w 154"/>
                <a:gd name="T41" fmla="*/ 27 h 45"/>
                <a:gd name="T42" fmla="*/ 106 w 154"/>
                <a:gd name="T43" fmla="*/ 20 h 45"/>
                <a:gd name="T44" fmla="*/ 107 w 154"/>
                <a:gd name="T45" fmla="*/ 20 h 45"/>
                <a:gd name="T46" fmla="*/ 126 w 154"/>
                <a:gd name="T47" fmla="*/ 16 h 45"/>
                <a:gd name="T48" fmla="*/ 122 w 154"/>
                <a:gd name="T49" fmla="*/ 16 h 45"/>
                <a:gd name="T50" fmla="*/ 106 w 154"/>
                <a:gd name="T51" fmla="*/ 18 h 45"/>
                <a:gd name="T52" fmla="*/ 82 w 154"/>
                <a:gd name="T53" fmla="*/ 9 h 45"/>
                <a:gd name="T54" fmla="*/ 66 w 154"/>
                <a:gd name="T55" fmla="*/ 17 h 45"/>
                <a:gd name="T56" fmla="*/ 26 w 154"/>
                <a:gd name="T5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4" h="45">
                  <a:moveTo>
                    <a:pt x="26" y="0"/>
                  </a:moveTo>
                  <a:cubicBezTo>
                    <a:pt x="23" y="0"/>
                    <a:pt x="21" y="3"/>
                    <a:pt x="18" y="3"/>
                  </a:cubicBezTo>
                  <a:cubicBezTo>
                    <a:pt x="16" y="3"/>
                    <a:pt x="15" y="1"/>
                    <a:pt x="13" y="1"/>
                  </a:cubicBezTo>
                  <a:cubicBezTo>
                    <a:pt x="10" y="1"/>
                    <a:pt x="1" y="10"/>
                    <a:pt x="0" y="12"/>
                  </a:cubicBezTo>
                  <a:cubicBezTo>
                    <a:pt x="8" y="12"/>
                    <a:pt x="12" y="18"/>
                    <a:pt x="18" y="24"/>
                  </a:cubicBezTo>
                  <a:cubicBezTo>
                    <a:pt x="20" y="25"/>
                    <a:pt x="22" y="26"/>
                    <a:pt x="24" y="26"/>
                  </a:cubicBezTo>
                  <a:cubicBezTo>
                    <a:pt x="26" y="26"/>
                    <a:pt x="27" y="26"/>
                    <a:pt x="29" y="26"/>
                  </a:cubicBezTo>
                  <a:cubicBezTo>
                    <a:pt x="30" y="26"/>
                    <a:pt x="32" y="25"/>
                    <a:pt x="33" y="25"/>
                  </a:cubicBezTo>
                  <a:cubicBezTo>
                    <a:pt x="35" y="25"/>
                    <a:pt x="37" y="26"/>
                    <a:pt x="39" y="26"/>
                  </a:cubicBezTo>
                  <a:cubicBezTo>
                    <a:pt x="49" y="29"/>
                    <a:pt x="58" y="30"/>
                    <a:pt x="68" y="30"/>
                  </a:cubicBezTo>
                  <a:cubicBezTo>
                    <a:pt x="73" y="30"/>
                    <a:pt x="75" y="37"/>
                    <a:pt x="81" y="37"/>
                  </a:cubicBezTo>
                  <a:cubicBezTo>
                    <a:pt x="102" y="37"/>
                    <a:pt x="120" y="38"/>
                    <a:pt x="137" y="45"/>
                  </a:cubicBezTo>
                  <a:cubicBezTo>
                    <a:pt x="136" y="43"/>
                    <a:pt x="135" y="39"/>
                    <a:pt x="137" y="39"/>
                  </a:cubicBezTo>
                  <a:cubicBezTo>
                    <a:pt x="143" y="39"/>
                    <a:pt x="143" y="43"/>
                    <a:pt x="148" y="43"/>
                  </a:cubicBezTo>
                  <a:cubicBezTo>
                    <a:pt x="149" y="43"/>
                    <a:pt x="153" y="39"/>
                    <a:pt x="154" y="37"/>
                  </a:cubicBezTo>
                  <a:cubicBezTo>
                    <a:pt x="150" y="36"/>
                    <a:pt x="150" y="34"/>
                    <a:pt x="145" y="32"/>
                  </a:cubicBezTo>
                  <a:cubicBezTo>
                    <a:pt x="145" y="32"/>
                    <a:pt x="144" y="32"/>
                    <a:pt x="143" y="32"/>
                  </a:cubicBezTo>
                  <a:cubicBezTo>
                    <a:pt x="142" y="32"/>
                    <a:pt x="141" y="32"/>
                    <a:pt x="140" y="33"/>
                  </a:cubicBezTo>
                  <a:cubicBezTo>
                    <a:pt x="139" y="33"/>
                    <a:pt x="137" y="33"/>
                    <a:pt x="136" y="33"/>
                  </a:cubicBezTo>
                  <a:cubicBezTo>
                    <a:pt x="135" y="33"/>
                    <a:pt x="134" y="33"/>
                    <a:pt x="133" y="31"/>
                  </a:cubicBezTo>
                  <a:cubicBezTo>
                    <a:pt x="132" y="30"/>
                    <a:pt x="132" y="27"/>
                    <a:pt x="128" y="27"/>
                  </a:cubicBezTo>
                  <a:cubicBezTo>
                    <a:pt x="119" y="27"/>
                    <a:pt x="112" y="26"/>
                    <a:pt x="106" y="20"/>
                  </a:cubicBezTo>
                  <a:cubicBezTo>
                    <a:pt x="106" y="20"/>
                    <a:pt x="107" y="20"/>
                    <a:pt x="107" y="20"/>
                  </a:cubicBezTo>
                  <a:cubicBezTo>
                    <a:pt x="112" y="20"/>
                    <a:pt x="125" y="18"/>
                    <a:pt x="126" y="16"/>
                  </a:cubicBezTo>
                  <a:cubicBezTo>
                    <a:pt x="122" y="16"/>
                    <a:pt x="122" y="16"/>
                    <a:pt x="122" y="16"/>
                  </a:cubicBezTo>
                  <a:cubicBezTo>
                    <a:pt x="106" y="18"/>
                    <a:pt x="106" y="18"/>
                    <a:pt x="106" y="18"/>
                  </a:cubicBezTo>
                  <a:cubicBezTo>
                    <a:pt x="96" y="18"/>
                    <a:pt x="93" y="9"/>
                    <a:pt x="82" y="9"/>
                  </a:cubicBezTo>
                  <a:cubicBezTo>
                    <a:pt x="76" y="9"/>
                    <a:pt x="74" y="17"/>
                    <a:pt x="66" y="17"/>
                  </a:cubicBezTo>
                  <a:cubicBezTo>
                    <a:pt x="49" y="17"/>
                    <a:pt x="42" y="0"/>
                    <a:pt x="2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Freeform 38"/>
            <p:cNvSpPr>
              <a:spLocks/>
            </p:cNvSpPr>
            <p:nvPr/>
          </p:nvSpPr>
          <p:spPr bwMode="auto">
            <a:xfrm>
              <a:off x="7694" y="3365"/>
              <a:ext cx="109" cy="24"/>
            </a:xfrm>
            <a:custGeom>
              <a:avLst/>
              <a:gdLst>
                <a:gd name="T0" fmla="*/ 46 w 46"/>
                <a:gd name="T1" fmla="*/ 0 h 10"/>
                <a:gd name="T2" fmla="*/ 31 w 46"/>
                <a:gd name="T3" fmla="*/ 5 h 10"/>
                <a:gd name="T4" fmla="*/ 10 w 46"/>
                <a:gd name="T5" fmla="*/ 1 h 10"/>
                <a:gd name="T6" fmla="*/ 7 w 46"/>
                <a:gd name="T7" fmla="*/ 1 h 10"/>
                <a:gd name="T8" fmla="*/ 0 w 46"/>
                <a:gd name="T9" fmla="*/ 5 h 10"/>
                <a:gd name="T10" fmla="*/ 10 w 46"/>
                <a:gd name="T11" fmla="*/ 10 h 10"/>
                <a:gd name="T12" fmla="*/ 12 w 46"/>
                <a:gd name="T13" fmla="*/ 10 h 10"/>
                <a:gd name="T14" fmla="*/ 31 w 46"/>
                <a:gd name="T15" fmla="*/ 10 h 10"/>
                <a:gd name="T16" fmla="*/ 46 w 46"/>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10">
                  <a:moveTo>
                    <a:pt x="46" y="0"/>
                  </a:moveTo>
                  <a:cubicBezTo>
                    <a:pt x="41" y="2"/>
                    <a:pt x="39" y="5"/>
                    <a:pt x="31" y="5"/>
                  </a:cubicBezTo>
                  <a:cubicBezTo>
                    <a:pt x="23" y="5"/>
                    <a:pt x="19" y="1"/>
                    <a:pt x="10" y="1"/>
                  </a:cubicBezTo>
                  <a:cubicBezTo>
                    <a:pt x="9" y="1"/>
                    <a:pt x="8" y="1"/>
                    <a:pt x="7" y="1"/>
                  </a:cubicBezTo>
                  <a:cubicBezTo>
                    <a:pt x="4" y="1"/>
                    <a:pt x="0" y="2"/>
                    <a:pt x="0" y="5"/>
                  </a:cubicBezTo>
                  <a:cubicBezTo>
                    <a:pt x="0" y="10"/>
                    <a:pt x="6" y="10"/>
                    <a:pt x="10" y="10"/>
                  </a:cubicBezTo>
                  <a:cubicBezTo>
                    <a:pt x="11" y="10"/>
                    <a:pt x="11" y="10"/>
                    <a:pt x="12" y="10"/>
                  </a:cubicBezTo>
                  <a:cubicBezTo>
                    <a:pt x="16" y="10"/>
                    <a:pt x="23" y="10"/>
                    <a:pt x="31" y="10"/>
                  </a:cubicBezTo>
                  <a:cubicBezTo>
                    <a:pt x="38" y="8"/>
                    <a:pt x="42" y="7"/>
                    <a:pt x="4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 name="Freeform 39"/>
            <p:cNvSpPr>
              <a:spLocks/>
            </p:cNvSpPr>
            <p:nvPr/>
          </p:nvSpPr>
          <p:spPr bwMode="auto">
            <a:xfrm>
              <a:off x="7585" y="3370"/>
              <a:ext cx="76" cy="26"/>
            </a:xfrm>
            <a:custGeom>
              <a:avLst/>
              <a:gdLst>
                <a:gd name="T0" fmla="*/ 32 w 32"/>
                <a:gd name="T1" fmla="*/ 0 h 11"/>
                <a:gd name="T2" fmla="*/ 20 w 32"/>
                <a:gd name="T3" fmla="*/ 0 h 11"/>
                <a:gd name="T4" fmla="*/ 19 w 32"/>
                <a:gd name="T5" fmla="*/ 4 h 11"/>
                <a:gd name="T6" fmla="*/ 9 w 32"/>
                <a:gd name="T7" fmla="*/ 2 h 11"/>
                <a:gd name="T8" fmla="*/ 7 w 32"/>
                <a:gd name="T9" fmla="*/ 2 h 11"/>
                <a:gd name="T10" fmla="*/ 0 w 32"/>
                <a:gd name="T11" fmla="*/ 7 h 11"/>
                <a:gd name="T12" fmla="*/ 11 w 32"/>
                <a:gd name="T13" fmla="*/ 11 h 11"/>
                <a:gd name="T14" fmla="*/ 23 w 32"/>
                <a:gd name="T15" fmla="*/ 6 h 11"/>
                <a:gd name="T16" fmla="*/ 28 w 32"/>
                <a:gd name="T17" fmla="*/ 8 h 11"/>
                <a:gd name="T18" fmla="*/ 32 w 32"/>
                <a:gd name="T19" fmla="*/ 8 h 11"/>
                <a:gd name="T20" fmla="*/ 32 w 32"/>
                <a:gd name="T2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11">
                  <a:moveTo>
                    <a:pt x="32" y="0"/>
                  </a:moveTo>
                  <a:cubicBezTo>
                    <a:pt x="20" y="0"/>
                    <a:pt x="20" y="0"/>
                    <a:pt x="20" y="0"/>
                  </a:cubicBezTo>
                  <a:cubicBezTo>
                    <a:pt x="20" y="1"/>
                    <a:pt x="19" y="2"/>
                    <a:pt x="19" y="4"/>
                  </a:cubicBezTo>
                  <a:cubicBezTo>
                    <a:pt x="17" y="3"/>
                    <a:pt x="14" y="2"/>
                    <a:pt x="9" y="2"/>
                  </a:cubicBezTo>
                  <a:cubicBezTo>
                    <a:pt x="8" y="2"/>
                    <a:pt x="8" y="2"/>
                    <a:pt x="7" y="2"/>
                  </a:cubicBezTo>
                  <a:cubicBezTo>
                    <a:pt x="3" y="2"/>
                    <a:pt x="0" y="2"/>
                    <a:pt x="0" y="7"/>
                  </a:cubicBezTo>
                  <a:cubicBezTo>
                    <a:pt x="0" y="9"/>
                    <a:pt x="7" y="11"/>
                    <a:pt x="11" y="11"/>
                  </a:cubicBezTo>
                  <a:cubicBezTo>
                    <a:pt x="16" y="11"/>
                    <a:pt x="18" y="8"/>
                    <a:pt x="23" y="6"/>
                  </a:cubicBezTo>
                  <a:cubicBezTo>
                    <a:pt x="28" y="8"/>
                    <a:pt x="28" y="8"/>
                    <a:pt x="28" y="8"/>
                  </a:cubicBezTo>
                  <a:cubicBezTo>
                    <a:pt x="32" y="8"/>
                    <a:pt x="32" y="8"/>
                    <a:pt x="32" y="8"/>
                  </a:cubicBezTo>
                  <a:cubicBezTo>
                    <a:pt x="31" y="7"/>
                    <a:pt x="32" y="4"/>
                    <a:pt x="3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 name="Freeform 40"/>
            <p:cNvSpPr>
              <a:spLocks/>
            </p:cNvSpPr>
            <p:nvPr/>
          </p:nvSpPr>
          <p:spPr bwMode="auto">
            <a:xfrm>
              <a:off x="7668" y="3403"/>
              <a:ext cx="54" cy="38"/>
            </a:xfrm>
            <a:custGeom>
              <a:avLst/>
              <a:gdLst>
                <a:gd name="T0" fmla="*/ 5 w 23"/>
                <a:gd name="T1" fmla="*/ 0 h 16"/>
                <a:gd name="T2" fmla="*/ 0 w 23"/>
                <a:gd name="T3" fmla="*/ 4 h 16"/>
                <a:gd name="T4" fmla="*/ 13 w 23"/>
                <a:gd name="T5" fmla="*/ 10 h 16"/>
                <a:gd name="T6" fmla="*/ 16 w 23"/>
                <a:gd name="T7" fmla="*/ 16 h 16"/>
                <a:gd name="T8" fmla="*/ 19 w 23"/>
                <a:gd name="T9" fmla="*/ 16 h 16"/>
                <a:gd name="T10" fmla="*/ 23 w 23"/>
                <a:gd name="T11" fmla="*/ 13 h 16"/>
                <a:gd name="T12" fmla="*/ 15 w 23"/>
                <a:gd name="T13" fmla="*/ 1 h 16"/>
                <a:gd name="T14" fmla="*/ 10 w 23"/>
                <a:gd name="T15" fmla="*/ 1 h 16"/>
                <a:gd name="T16" fmla="*/ 5 w 23"/>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16">
                  <a:moveTo>
                    <a:pt x="5" y="0"/>
                  </a:moveTo>
                  <a:cubicBezTo>
                    <a:pt x="2" y="0"/>
                    <a:pt x="0" y="1"/>
                    <a:pt x="0" y="4"/>
                  </a:cubicBezTo>
                  <a:cubicBezTo>
                    <a:pt x="0" y="9"/>
                    <a:pt x="8" y="10"/>
                    <a:pt x="13" y="10"/>
                  </a:cubicBezTo>
                  <a:cubicBezTo>
                    <a:pt x="13" y="11"/>
                    <a:pt x="14" y="16"/>
                    <a:pt x="16" y="16"/>
                  </a:cubicBezTo>
                  <a:cubicBezTo>
                    <a:pt x="17" y="16"/>
                    <a:pt x="18" y="16"/>
                    <a:pt x="19" y="16"/>
                  </a:cubicBezTo>
                  <a:cubicBezTo>
                    <a:pt x="20" y="16"/>
                    <a:pt x="23" y="14"/>
                    <a:pt x="23" y="13"/>
                  </a:cubicBezTo>
                  <a:cubicBezTo>
                    <a:pt x="23" y="6"/>
                    <a:pt x="15" y="8"/>
                    <a:pt x="15" y="1"/>
                  </a:cubicBezTo>
                  <a:cubicBezTo>
                    <a:pt x="13" y="1"/>
                    <a:pt x="11" y="1"/>
                    <a:pt x="10" y="1"/>
                  </a:cubicBezTo>
                  <a:cubicBezTo>
                    <a:pt x="8" y="1"/>
                    <a:pt x="7" y="0"/>
                    <a:pt x="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 name="Freeform 41"/>
            <p:cNvSpPr>
              <a:spLocks/>
            </p:cNvSpPr>
            <p:nvPr/>
          </p:nvSpPr>
          <p:spPr bwMode="auto">
            <a:xfrm>
              <a:off x="7557" y="3367"/>
              <a:ext cx="23" cy="22"/>
            </a:xfrm>
            <a:custGeom>
              <a:avLst/>
              <a:gdLst>
                <a:gd name="T0" fmla="*/ 5 w 10"/>
                <a:gd name="T1" fmla="*/ 0 h 9"/>
                <a:gd name="T2" fmla="*/ 0 w 10"/>
                <a:gd name="T3" fmla="*/ 0 h 9"/>
                <a:gd name="T4" fmla="*/ 0 w 10"/>
                <a:gd name="T5" fmla="*/ 6 h 9"/>
                <a:gd name="T6" fmla="*/ 4 w 10"/>
                <a:gd name="T7" fmla="*/ 9 h 9"/>
                <a:gd name="T8" fmla="*/ 10 w 10"/>
                <a:gd name="T9" fmla="*/ 4 h 9"/>
                <a:gd name="T10" fmla="*/ 5 w 10"/>
                <a:gd name="T11" fmla="*/ 0 h 9"/>
              </a:gdLst>
              <a:ahLst/>
              <a:cxnLst>
                <a:cxn ang="0">
                  <a:pos x="T0" y="T1"/>
                </a:cxn>
                <a:cxn ang="0">
                  <a:pos x="T2" y="T3"/>
                </a:cxn>
                <a:cxn ang="0">
                  <a:pos x="T4" y="T5"/>
                </a:cxn>
                <a:cxn ang="0">
                  <a:pos x="T6" y="T7"/>
                </a:cxn>
                <a:cxn ang="0">
                  <a:pos x="T8" y="T9"/>
                </a:cxn>
                <a:cxn ang="0">
                  <a:pos x="T10" y="T11"/>
                </a:cxn>
              </a:cxnLst>
              <a:rect l="0" t="0" r="r" b="b"/>
              <a:pathLst>
                <a:path w="10" h="9">
                  <a:moveTo>
                    <a:pt x="5" y="0"/>
                  </a:moveTo>
                  <a:cubicBezTo>
                    <a:pt x="3" y="0"/>
                    <a:pt x="2" y="0"/>
                    <a:pt x="0" y="0"/>
                  </a:cubicBezTo>
                  <a:cubicBezTo>
                    <a:pt x="0" y="2"/>
                    <a:pt x="0" y="4"/>
                    <a:pt x="0" y="6"/>
                  </a:cubicBezTo>
                  <a:cubicBezTo>
                    <a:pt x="0" y="7"/>
                    <a:pt x="3" y="9"/>
                    <a:pt x="4" y="9"/>
                  </a:cubicBezTo>
                  <a:cubicBezTo>
                    <a:pt x="7" y="9"/>
                    <a:pt x="9" y="7"/>
                    <a:pt x="10" y="4"/>
                  </a:cubicBezTo>
                  <a:cubicBezTo>
                    <a:pt x="8" y="3"/>
                    <a:pt x="8" y="0"/>
                    <a:pt x="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42"/>
            <p:cNvSpPr>
              <a:spLocks/>
            </p:cNvSpPr>
            <p:nvPr/>
          </p:nvSpPr>
          <p:spPr bwMode="auto">
            <a:xfrm>
              <a:off x="7824" y="3375"/>
              <a:ext cx="125" cy="68"/>
            </a:xfrm>
            <a:custGeom>
              <a:avLst/>
              <a:gdLst>
                <a:gd name="T0" fmla="*/ 44 w 53"/>
                <a:gd name="T1" fmla="*/ 0 h 29"/>
                <a:gd name="T2" fmla="*/ 20 w 53"/>
                <a:gd name="T3" fmla="*/ 6 h 29"/>
                <a:gd name="T4" fmla="*/ 17 w 53"/>
                <a:gd name="T5" fmla="*/ 10 h 29"/>
                <a:gd name="T6" fmla="*/ 0 w 53"/>
                <a:gd name="T7" fmla="*/ 25 h 29"/>
                <a:gd name="T8" fmla="*/ 3 w 53"/>
                <a:gd name="T9" fmla="*/ 29 h 29"/>
                <a:gd name="T10" fmla="*/ 21 w 53"/>
                <a:gd name="T11" fmla="*/ 20 h 29"/>
                <a:gd name="T12" fmla="*/ 22 w 53"/>
                <a:gd name="T13" fmla="*/ 14 h 29"/>
                <a:gd name="T14" fmla="*/ 53 w 53"/>
                <a:gd name="T15" fmla="*/ 1 h 29"/>
                <a:gd name="T16" fmla="*/ 44 w 53"/>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29">
                  <a:moveTo>
                    <a:pt x="44" y="0"/>
                  </a:moveTo>
                  <a:cubicBezTo>
                    <a:pt x="36" y="0"/>
                    <a:pt x="24" y="2"/>
                    <a:pt x="20" y="6"/>
                  </a:cubicBezTo>
                  <a:cubicBezTo>
                    <a:pt x="19" y="7"/>
                    <a:pt x="19" y="10"/>
                    <a:pt x="17" y="10"/>
                  </a:cubicBezTo>
                  <a:cubicBezTo>
                    <a:pt x="10" y="13"/>
                    <a:pt x="0" y="13"/>
                    <a:pt x="0" y="25"/>
                  </a:cubicBezTo>
                  <a:cubicBezTo>
                    <a:pt x="0" y="27"/>
                    <a:pt x="1" y="29"/>
                    <a:pt x="3" y="29"/>
                  </a:cubicBezTo>
                  <a:cubicBezTo>
                    <a:pt x="9" y="29"/>
                    <a:pt x="18" y="23"/>
                    <a:pt x="21" y="20"/>
                  </a:cubicBezTo>
                  <a:cubicBezTo>
                    <a:pt x="22" y="19"/>
                    <a:pt x="20" y="14"/>
                    <a:pt x="22" y="14"/>
                  </a:cubicBezTo>
                  <a:cubicBezTo>
                    <a:pt x="31" y="14"/>
                    <a:pt x="48" y="9"/>
                    <a:pt x="53" y="1"/>
                  </a:cubicBezTo>
                  <a:cubicBezTo>
                    <a:pt x="52" y="0"/>
                    <a:pt x="48" y="0"/>
                    <a:pt x="4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43"/>
            <p:cNvSpPr>
              <a:spLocks/>
            </p:cNvSpPr>
            <p:nvPr/>
          </p:nvSpPr>
          <p:spPr bwMode="auto">
            <a:xfrm>
              <a:off x="8195" y="3268"/>
              <a:ext cx="26" cy="52"/>
            </a:xfrm>
            <a:custGeom>
              <a:avLst/>
              <a:gdLst>
                <a:gd name="T0" fmla="*/ 9 w 11"/>
                <a:gd name="T1" fmla="*/ 0 h 22"/>
                <a:gd name="T2" fmla="*/ 6 w 11"/>
                <a:gd name="T3" fmla="*/ 9 h 22"/>
                <a:gd name="T4" fmla="*/ 0 w 11"/>
                <a:gd name="T5" fmla="*/ 18 h 22"/>
                <a:gd name="T6" fmla="*/ 4 w 11"/>
                <a:gd name="T7" fmla="*/ 22 h 22"/>
                <a:gd name="T8" fmla="*/ 7 w 11"/>
                <a:gd name="T9" fmla="*/ 11 h 22"/>
                <a:gd name="T10" fmla="*/ 11 w 11"/>
                <a:gd name="T11" fmla="*/ 6 h 22"/>
                <a:gd name="T12" fmla="*/ 9 w 11"/>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11" h="22">
                  <a:moveTo>
                    <a:pt x="9" y="0"/>
                  </a:moveTo>
                  <a:cubicBezTo>
                    <a:pt x="5" y="1"/>
                    <a:pt x="6" y="5"/>
                    <a:pt x="6" y="9"/>
                  </a:cubicBezTo>
                  <a:cubicBezTo>
                    <a:pt x="6" y="12"/>
                    <a:pt x="0" y="13"/>
                    <a:pt x="0" y="18"/>
                  </a:cubicBezTo>
                  <a:cubicBezTo>
                    <a:pt x="0" y="20"/>
                    <a:pt x="2" y="22"/>
                    <a:pt x="4" y="22"/>
                  </a:cubicBezTo>
                  <a:cubicBezTo>
                    <a:pt x="8" y="22"/>
                    <a:pt x="7" y="16"/>
                    <a:pt x="7" y="11"/>
                  </a:cubicBezTo>
                  <a:cubicBezTo>
                    <a:pt x="9" y="11"/>
                    <a:pt x="11" y="9"/>
                    <a:pt x="11" y="6"/>
                  </a:cubicBezTo>
                  <a:cubicBezTo>
                    <a:pt x="11" y="2"/>
                    <a:pt x="10" y="4"/>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 name="Freeform 44"/>
            <p:cNvSpPr>
              <a:spLocks/>
            </p:cNvSpPr>
            <p:nvPr/>
          </p:nvSpPr>
          <p:spPr bwMode="auto">
            <a:xfrm>
              <a:off x="7914" y="3181"/>
              <a:ext cx="33" cy="30"/>
            </a:xfrm>
            <a:custGeom>
              <a:avLst/>
              <a:gdLst>
                <a:gd name="T0" fmla="*/ 4 w 14"/>
                <a:gd name="T1" fmla="*/ 0 h 13"/>
                <a:gd name="T2" fmla="*/ 0 w 14"/>
                <a:gd name="T3" fmla="*/ 3 h 13"/>
                <a:gd name="T4" fmla="*/ 9 w 14"/>
                <a:gd name="T5" fmla="*/ 13 h 13"/>
                <a:gd name="T6" fmla="*/ 14 w 14"/>
                <a:gd name="T7" fmla="*/ 6 h 13"/>
                <a:gd name="T8" fmla="*/ 4 w 14"/>
                <a:gd name="T9" fmla="*/ 0 h 13"/>
              </a:gdLst>
              <a:ahLst/>
              <a:cxnLst>
                <a:cxn ang="0">
                  <a:pos x="T0" y="T1"/>
                </a:cxn>
                <a:cxn ang="0">
                  <a:pos x="T2" y="T3"/>
                </a:cxn>
                <a:cxn ang="0">
                  <a:pos x="T4" y="T5"/>
                </a:cxn>
                <a:cxn ang="0">
                  <a:pos x="T6" y="T7"/>
                </a:cxn>
                <a:cxn ang="0">
                  <a:pos x="T8" y="T9"/>
                </a:cxn>
              </a:cxnLst>
              <a:rect l="0" t="0" r="r" b="b"/>
              <a:pathLst>
                <a:path w="14" h="13">
                  <a:moveTo>
                    <a:pt x="4" y="0"/>
                  </a:moveTo>
                  <a:cubicBezTo>
                    <a:pt x="1" y="0"/>
                    <a:pt x="0" y="0"/>
                    <a:pt x="0" y="3"/>
                  </a:cubicBezTo>
                  <a:cubicBezTo>
                    <a:pt x="0" y="7"/>
                    <a:pt x="6" y="13"/>
                    <a:pt x="9" y="13"/>
                  </a:cubicBezTo>
                  <a:cubicBezTo>
                    <a:pt x="11" y="13"/>
                    <a:pt x="14" y="7"/>
                    <a:pt x="14" y="6"/>
                  </a:cubicBezTo>
                  <a:cubicBezTo>
                    <a:pt x="14" y="2"/>
                    <a:pt x="8"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 name="Freeform 45"/>
            <p:cNvSpPr>
              <a:spLocks/>
            </p:cNvSpPr>
            <p:nvPr/>
          </p:nvSpPr>
          <p:spPr bwMode="auto">
            <a:xfrm>
              <a:off x="7978" y="3176"/>
              <a:ext cx="101" cy="28"/>
            </a:xfrm>
            <a:custGeom>
              <a:avLst/>
              <a:gdLst>
                <a:gd name="T0" fmla="*/ 27 w 43"/>
                <a:gd name="T1" fmla="*/ 0 h 12"/>
                <a:gd name="T2" fmla="*/ 4 w 43"/>
                <a:gd name="T3" fmla="*/ 0 h 12"/>
                <a:gd name="T4" fmla="*/ 0 w 43"/>
                <a:gd name="T5" fmla="*/ 5 h 12"/>
                <a:gd name="T6" fmla="*/ 10 w 43"/>
                <a:gd name="T7" fmla="*/ 7 h 12"/>
                <a:gd name="T8" fmla="*/ 22 w 43"/>
                <a:gd name="T9" fmla="*/ 7 h 12"/>
                <a:gd name="T10" fmla="*/ 40 w 43"/>
                <a:gd name="T11" fmla="*/ 12 h 12"/>
                <a:gd name="T12" fmla="*/ 43 w 43"/>
                <a:gd name="T13" fmla="*/ 11 h 12"/>
                <a:gd name="T14" fmla="*/ 37 w 43"/>
                <a:gd name="T15" fmla="*/ 2 h 12"/>
                <a:gd name="T16" fmla="*/ 35 w 43"/>
                <a:gd name="T17" fmla="*/ 2 h 12"/>
                <a:gd name="T18" fmla="*/ 31 w 43"/>
                <a:gd name="T19" fmla="*/ 2 h 12"/>
                <a:gd name="T20" fmla="*/ 27 w 43"/>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12">
                  <a:moveTo>
                    <a:pt x="27" y="0"/>
                  </a:moveTo>
                  <a:cubicBezTo>
                    <a:pt x="4" y="0"/>
                    <a:pt x="4" y="0"/>
                    <a:pt x="4" y="0"/>
                  </a:cubicBezTo>
                  <a:cubicBezTo>
                    <a:pt x="3" y="1"/>
                    <a:pt x="0" y="2"/>
                    <a:pt x="0" y="5"/>
                  </a:cubicBezTo>
                  <a:cubicBezTo>
                    <a:pt x="0" y="5"/>
                    <a:pt x="7" y="7"/>
                    <a:pt x="10" y="7"/>
                  </a:cubicBezTo>
                  <a:cubicBezTo>
                    <a:pt x="14" y="7"/>
                    <a:pt x="16" y="7"/>
                    <a:pt x="22" y="7"/>
                  </a:cubicBezTo>
                  <a:cubicBezTo>
                    <a:pt x="29" y="7"/>
                    <a:pt x="33" y="12"/>
                    <a:pt x="40" y="12"/>
                  </a:cubicBezTo>
                  <a:cubicBezTo>
                    <a:pt x="41" y="12"/>
                    <a:pt x="43" y="12"/>
                    <a:pt x="43" y="11"/>
                  </a:cubicBezTo>
                  <a:cubicBezTo>
                    <a:pt x="43" y="7"/>
                    <a:pt x="38" y="6"/>
                    <a:pt x="37" y="2"/>
                  </a:cubicBezTo>
                  <a:cubicBezTo>
                    <a:pt x="35" y="2"/>
                    <a:pt x="35" y="2"/>
                    <a:pt x="35" y="2"/>
                  </a:cubicBezTo>
                  <a:cubicBezTo>
                    <a:pt x="34" y="2"/>
                    <a:pt x="32" y="2"/>
                    <a:pt x="31" y="2"/>
                  </a:cubicBezTo>
                  <a:cubicBezTo>
                    <a:pt x="29" y="2"/>
                    <a:pt x="28" y="2"/>
                    <a:pt x="2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 name="Freeform 46"/>
            <p:cNvSpPr>
              <a:spLocks/>
            </p:cNvSpPr>
            <p:nvPr/>
          </p:nvSpPr>
          <p:spPr bwMode="auto">
            <a:xfrm>
              <a:off x="7961" y="2989"/>
              <a:ext cx="45" cy="99"/>
            </a:xfrm>
            <a:custGeom>
              <a:avLst/>
              <a:gdLst>
                <a:gd name="T0" fmla="*/ 5 w 19"/>
                <a:gd name="T1" fmla="*/ 0 h 42"/>
                <a:gd name="T2" fmla="*/ 0 w 19"/>
                <a:gd name="T3" fmla="*/ 10 h 42"/>
                <a:gd name="T4" fmla="*/ 4 w 19"/>
                <a:gd name="T5" fmla="*/ 25 h 42"/>
                <a:gd name="T6" fmla="*/ 4 w 19"/>
                <a:gd name="T7" fmla="*/ 32 h 42"/>
                <a:gd name="T8" fmla="*/ 11 w 19"/>
                <a:gd name="T9" fmla="*/ 42 h 42"/>
                <a:gd name="T10" fmla="*/ 5 w 19"/>
                <a:gd name="T11" fmla="*/ 33 h 42"/>
                <a:gd name="T12" fmla="*/ 5 w 19"/>
                <a:gd name="T13" fmla="*/ 29 h 42"/>
                <a:gd name="T14" fmla="*/ 18 w 19"/>
                <a:gd name="T15" fmla="*/ 28 h 42"/>
                <a:gd name="T16" fmla="*/ 13 w 19"/>
                <a:gd name="T17" fmla="*/ 20 h 42"/>
                <a:gd name="T18" fmla="*/ 19 w 19"/>
                <a:gd name="T19" fmla="*/ 13 h 42"/>
                <a:gd name="T20" fmla="*/ 5 w 19"/>
                <a:gd name="T2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42">
                  <a:moveTo>
                    <a:pt x="5" y="0"/>
                  </a:moveTo>
                  <a:cubicBezTo>
                    <a:pt x="1" y="2"/>
                    <a:pt x="0" y="6"/>
                    <a:pt x="0" y="10"/>
                  </a:cubicBezTo>
                  <a:cubicBezTo>
                    <a:pt x="0" y="17"/>
                    <a:pt x="4" y="19"/>
                    <a:pt x="4" y="25"/>
                  </a:cubicBezTo>
                  <a:cubicBezTo>
                    <a:pt x="4" y="30"/>
                    <a:pt x="4" y="29"/>
                    <a:pt x="4" y="32"/>
                  </a:cubicBezTo>
                  <a:cubicBezTo>
                    <a:pt x="4" y="35"/>
                    <a:pt x="6" y="42"/>
                    <a:pt x="11" y="42"/>
                  </a:cubicBezTo>
                  <a:cubicBezTo>
                    <a:pt x="9" y="38"/>
                    <a:pt x="8" y="36"/>
                    <a:pt x="5" y="33"/>
                  </a:cubicBezTo>
                  <a:cubicBezTo>
                    <a:pt x="5" y="29"/>
                    <a:pt x="5" y="29"/>
                    <a:pt x="5" y="29"/>
                  </a:cubicBezTo>
                  <a:cubicBezTo>
                    <a:pt x="10" y="29"/>
                    <a:pt x="15" y="29"/>
                    <a:pt x="18" y="28"/>
                  </a:cubicBezTo>
                  <a:cubicBezTo>
                    <a:pt x="17" y="24"/>
                    <a:pt x="13" y="23"/>
                    <a:pt x="13" y="20"/>
                  </a:cubicBezTo>
                  <a:cubicBezTo>
                    <a:pt x="13" y="17"/>
                    <a:pt x="19" y="17"/>
                    <a:pt x="19" y="13"/>
                  </a:cubicBezTo>
                  <a:cubicBezTo>
                    <a:pt x="10" y="11"/>
                    <a:pt x="6" y="7"/>
                    <a:pt x="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 name="Freeform 47"/>
            <p:cNvSpPr>
              <a:spLocks noEditPoints="1"/>
            </p:cNvSpPr>
            <p:nvPr/>
          </p:nvSpPr>
          <p:spPr bwMode="auto">
            <a:xfrm>
              <a:off x="8715" y="3218"/>
              <a:ext cx="139" cy="81"/>
            </a:xfrm>
            <a:custGeom>
              <a:avLst/>
              <a:gdLst>
                <a:gd name="T0" fmla="*/ 14 w 59"/>
                <a:gd name="T1" fmla="*/ 31 h 34"/>
                <a:gd name="T2" fmla="*/ 15 w 59"/>
                <a:gd name="T3" fmla="*/ 32 h 34"/>
                <a:gd name="T4" fmla="*/ 15 w 59"/>
                <a:gd name="T5" fmla="*/ 31 h 34"/>
                <a:gd name="T6" fmla="*/ 14 w 59"/>
                <a:gd name="T7" fmla="*/ 31 h 34"/>
                <a:gd name="T8" fmla="*/ 54 w 59"/>
                <a:gd name="T9" fmla="*/ 0 h 34"/>
                <a:gd name="T10" fmla="*/ 42 w 59"/>
                <a:gd name="T11" fmla="*/ 15 h 34"/>
                <a:gd name="T12" fmla="*/ 22 w 59"/>
                <a:gd name="T13" fmla="*/ 19 h 34"/>
                <a:gd name="T14" fmla="*/ 16 w 59"/>
                <a:gd name="T15" fmla="*/ 21 h 34"/>
                <a:gd name="T16" fmla="*/ 16 w 59"/>
                <a:gd name="T17" fmla="*/ 21 h 34"/>
                <a:gd name="T18" fmla="*/ 0 w 59"/>
                <a:gd name="T19" fmla="*/ 21 h 34"/>
                <a:gd name="T20" fmla="*/ 13 w 59"/>
                <a:gd name="T21" fmla="*/ 30 h 34"/>
                <a:gd name="T22" fmla="*/ 14 w 59"/>
                <a:gd name="T23" fmla="*/ 31 h 34"/>
                <a:gd name="T24" fmla="*/ 14 w 59"/>
                <a:gd name="T25" fmla="*/ 30 h 34"/>
                <a:gd name="T26" fmla="*/ 15 w 59"/>
                <a:gd name="T27" fmla="*/ 31 h 34"/>
                <a:gd name="T28" fmla="*/ 22 w 59"/>
                <a:gd name="T29" fmla="*/ 34 h 34"/>
                <a:gd name="T30" fmla="*/ 48 w 59"/>
                <a:gd name="T31" fmla="*/ 26 h 34"/>
                <a:gd name="T32" fmla="*/ 59 w 59"/>
                <a:gd name="T33" fmla="*/ 8 h 34"/>
                <a:gd name="T34" fmla="*/ 54 w 59"/>
                <a:gd name="T35"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 h="34">
                  <a:moveTo>
                    <a:pt x="14" y="31"/>
                  </a:moveTo>
                  <a:cubicBezTo>
                    <a:pt x="15" y="32"/>
                    <a:pt x="15" y="32"/>
                    <a:pt x="15" y="32"/>
                  </a:cubicBezTo>
                  <a:cubicBezTo>
                    <a:pt x="15" y="31"/>
                    <a:pt x="15" y="31"/>
                    <a:pt x="15" y="31"/>
                  </a:cubicBezTo>
                  <a:cubicBezTo>
                    <a:pt x="15" y="31"/>
                    <a:pt x="15" y="31"/>
                    <a:pt x="14" y="31"/>
                  </a:cubicBezTo>
                  <a:moveTo>
                    <a:pt x="54" y="0"/>
                  </a:moveTo>
                  <a:cubicBezTo>
                    <a:pt x="47" y="0"/>
                    <a:pt x="50" y="12"/>
                    <a:pt x="42" y="15"/>
                  </a:cubicBezTo>
                  <a:cubicBezTo>
                    <a:pt x="38" y="17"/>
                    <a:pt x="30" y="17"/>
                    <a:pt x="22" y="19"/>
                  </a:cubicBezTo>
                  <a:cubicBezTo>
                    <a:pt x="22" y="19"/>
                    <a:pt x="18" y="21"/>
                    <a:pt x="16" y="21"/>
                  </a:cubicBezTo>
                  <a:cubicBezTo>
                    <a:pt x="16" y="21"/>
                    <a:pt x="16" y="21"/>
                    <a:pt x="16" y="21"/>
                  </a:cubicBezTo>
                  <a:cubicBezTo>
                    <a:pt x="0" y="21"/>
                    <a:pt x="0" y="21"/>
                    <a:pt x="0" y="21"/>
                  </a:cubicBezTo>
                  <a:cubicBezTo>
                    <a:pt x="1" y="27"/>
                    <a:pt x="8" y="27"/>
                    <a:pt x="13" y="30"/>
                  </a:cubicBezTo>
                  <a:cubicBezTo>
                    <a:pt x="13" y="30"/>
                    <a:pt x="14" y="30"/>
                    <a:pt x="14" y="31"/>
                  </a:cubicBezTo>
                  <a:cubicBezTo>
                    <a:pt x="14" y="30"/>
                    <a:pt x="14" y="30"/>
                    <a:pt x="14" y="30"/>
                  </a:cubicBezTo>
                  <a:cubicBezTo>
                    <a:pt x="14" y="30"/>
                    <a:pt x="15" y="31"/>
                    <a:pt x="15" y="31"/>
                  </a:cubicBezTo>
                  <a:cubicBezTo>
                    <a:pt x="17" y="33"/>
                    <a:pt x="21" y="34"/>
                    <a:pt x="22" y="34"/>
                  </a:cubicBezTo>
                  <a:cubicBezTo>
                    <a:pt x="33" y="34"/>
                    <a:pt x="38" y="28"/>
                    <a:pt x="48" y="26"/>
                  </a:cubicBezTo>
                  <a:cubicBezTo>
                    <a:pt x="48" y="17"/>
                    <a:pt x="59" y="19"/>
                    <a:pt x="59" y="8"/>
                  </a:cubicBezTo>
                  <a:cubicBezTo>
                    <a:pt x="59" y="5"/>
                    <a:pt x="57" y="0"/>
                    <a:pt x="5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 name="Freeform 48"/>
            <p:cNvSpPr>
              <a:spLocks/>
            </p:cNvSpPr>
            <p:nvPr/>
          </p:nvSpPr>
          <p:spPr bwMode="auto">
            <a:xfrm>
              <a:off x="8079" y="3079"/>
              <a:ext cx="721" cy="376"/>
            </a:xfrm>
            <a:custGeom>
              <a:avLst/>
              <a:gdLst>
                <a:gd name="T0" fmla="*/ 7 w 305"/>
                <a:gd name="T1" fmla="*/ 9 h 159"/>
                <a:gd name="T2" fmla="*/ 16 w 305"/>
                <a:gd name="T3" fmla="*/ 26 h 159"/>
                <a:gd name="T4" fmla="*/ 27 w 305"/>
                <a:gd name="T5" fmla="*/ 32 h 159"/>
                <a:gd name="T6" fmla="*/ 46 w 305"/>
                <a:gd name="T7" fmla="*/ 30 h 159"/>
                <a:gd name="T8" fmla="*/ 28 w 305"/>
                <a:gd name="T9" fmla="*/ 45 h 159"/>
                <a:gd name="T10" fmla="*/ 36 w 305"/>
                <a:gd name="T11" fmla="*/ 58 h 159"/>
                <a:gd name="T12" fmla="*/ 44 w 305"/>
                <a:gd name="T13" fmla="*/ 54 h 159"/>
                <a:gd name="T14" fmla="*/ 64 w 305"/>
                <a:gd name="T15" fmla="*/ 65 h 159"/>
                <a:gd name="T16" fmla="*/ 114 w 305"/>
                <a:gd name="T17" fmla="*/ 85 h 159"/>
                <a:gd name="T18" fmla="*/ 108 w 305"/>
                <a:gd name="T19" fmla="*/ 118 h 159"/>
                <a:gd name="T20" fmla="*/ 128 w 305"/>
                <a:gd name="T21" fmla="*/ 122 h 159"/>
                <a:gd name="T22" fmla="*/ 167 w 305"/>
                <a:gd name="T23" fmla="*/ 135 h 159"/>
                <a:gd name="T24" fmla="*/ 189 w 305"/>
                <a:gd name="T25" fmla="*/ 123 h 159"/>
                <a:gd name="T26" fmla="*/ 246 w 305"/>
                <a:gd name="T27" fmla="*/ 135 h 159"/>
                <a:gd name="T28" fmla="*/ 272 w 305"/>
                <a:gd name="T29" fmla="*/ 152 h 159"/>
                <a:gd name="T30" fmla="*/ 295 w 305"/>
                <a:gd name="T31" fmla="*/ 159 h 159"/>
                <a:gd name="T32" fmla="*/ 305 w 305"/>
                <a:gd name="T33" fmla="*/ 150 h 159"/>
                <a:gd name="T34" fmla="*/ 290 w 305"/>
                <a:gd name="T35" fmla="*/ 142 h 159"/>
                <a:gd name="T36" fmla="*/ 287 w 305"/>
                <a:gd name="T37" fmla="*/ 142 h 159"/>
                <a:gd name="T38" fmla="*/ 283 w 305"/>
                <a:gd name="T39" fmla="*/ 141 h 159"/>
                <a:gd name="T40" fmla="*/ 267 w 305"/>
                <a:gd name="T41" fmla="*/ 130 h 159"/>
                <a:gd name="T42" fmla="*/ 249 w 305"/>
                <a:gd name="T43" fmla="*/ 102 h 159"/>
                <a:gd name="T44" fmla="*/ 251 w 305"/>
                <a:gd name="T45" fmla="*/ 86 h 159"/>
                <a:gd name="T46" fmla="*/ 248 w 305"/>
                <a:gd name="T47" fmla="*/ 86 h 159"/>
                <a:gd name="T48" fmla="*/ 214 w 305"/>
                <a:gd name="T49" fmla="*/ 59 h 159"/>
                <a:gd name="T50" fmla="*/ 191 w 305"/>
                <a:gd name="T51" fmla="*/ 46 h 159"/>
                <a:gd name="T52" fmla="*/ 155 w 305"/>
                <a:gd name="T53" fmla="*/ 35 h 159"/>
                <a:gd name="T54" fmla="*/ 152 w 305"/>
                <a:gd name="T55" fmla="*/ 33 h 159"/>
                <a:gd name="T56" fmla="*/ 144 w 305"/>
                <a:gd name="T57" fmla="*/ 30 h 159"/>
                <a:gd name="T58" fmla="*/ 116 w 305"/>
                <a:gd name="T59" fmla="*/ 20 h 159"/>
                <a:gd name="T60" fmla="*/ 93 w 305"/>
                <a:gd name="T61" fmla="*/ 29 h 159"/>
                <a:gd name="T62" fmla="*/ 71 w 305"/>
                <a:gd name="T63" fmla="*/ 45 h 159"/>
                <a:gd name="T64" fmla="*/ 52 w 305"/>
                <a:gd name="T65" fmla="*/ 30 h 159"/>
                <a:gd name="T66" fmla="*/ 27 w 305"/>
                <a:gd name="T67"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5" h="159">
                  <a:moveTo>
                    <a:pt x="27" y="0"/>
                  </a:moveTo>
                  <a:cubicBezTo>
                    <a:pt x="17" y="0"/>
                    <a:pt x="14" y="9"/>
                    <a:pt x="7" y="9"/>
                  </a:cubicBezTo>
                  <a:cubicBezTo>
                    <a:pt x="4" y="9"/>
                    <a:pt x="0" y="11"/>
                    <a:pt x="0" y="14"/>
                  </a:cubicBezTo>
                  <a:cubicBezTo>
                    <a:pt x="0" y="21"/>
                    <a:pt x="12" y="18"/>
                    <a:pt x="16" y="26"/>
                  </a:cubicBezTo>
                  <a:cubicBezTo>
                    <a:pt x="17" y="27"/>
                    <a:pt x="18" y="30"/>
                    <a:pt x="19" y="30"/>
                  </a:cubicBezTo>
                  <a:cubicBezTo>
                    <a:pt x="22" y="31"/>
                    <a:pt x="24" y="32"/>
                    <a:pt x="27" y="32"/>
                  </a:cubicBezTo>
                  <a:cubicBezTo>
                    <a:pt x="32" y="32"/>
                    <a:pt x="36" y="31"/>
                    <a:pt x="42" y="30"/>
                  </a:cubicBezTo>
                  <a:cubicBezTo>
                    <a:pt x="46" y="30"/>
                    <a:pt x="46" y="30"/>
                    <a:pt x="46" y="30"/>
                  </a:cubicBezTo>
                  <a:cubicBezTo>
                    <a:pt x="42" y="36"/>
                    <a:pt x="26" y="35"/>
                    <a:pt x="19" y="39"/>
                  </a:cubicBezTo>
                  <a:cubicBezTo>
                    <a:pt x="20" y="43"/>
                    <a:pt x="26" y="41"/>
                    <a:pt x="28" y="45"/>
                  </a:cubicBezTo>
                  <a:cubicBezTo>
                    <a:pt x="31" y="49"/>
                    <a:pt x="28" y="52"/>
                    <a:pt x="31" y="57"/>
                  </a:cubicBezTo>
                  <a:cubicBezTo>
                    <a:pt x="31" y="58"/>
                    <a:pt x="35" y="58"/>
                    <a:pt x="36" y="58"/>
                  </a:cubicBezTo>
                  <a:cubicBezTo>
                    <a:pt x="40" y="58"/>
                    <a:pt x="43" y="53"/>
                    <a:pt x="44" y="49"/>
                  </a:cubicBezTo>
                  <a:cubicBezTo>
                    <a:pt x="44" y="54"/>
                    <a:pt x="44" y="54"/>
                    <a:pt x="44" y="54"/>
                  </a:cubicBezTo>
                  <a:cubicBezTo>
                    <a:pt x="45" y="53"/>
                    <a:pt x="46" y="53"/>
                    <a:pt x="46" y="53"/>
                  </a:cubicBezTo>
                  <a:cubicBezTo>
                    <a:pt x="53" y="53"/>
                    <a:pt x="56" y="65"/>
                    <a:pt x="64" y="65"/>
                  </a:cubicBezTo>
                  <a:cubicBezTo>
                    <a:pt x="72" y="65"/>
                    <a:pt x="86" y="67"/>
                    <a:pt x="92" y="70"/>
                  </a:cubicBezTo>
                  <a:cubicBezTo>
                    <a:pt x="97" y="73"/>
                    <a:pt x="112" y="78"/>
                    <a:pt x="114" y="85"/>
                  </a:cubicBezTo>
                  <a:cubicBezTo>
                    <a:pt x="117" y="93"/>
                    <a:pt x="114" y="100"/>
                    <a:pt x="121" y="107"/>
                  </a:cubicBezTo>
                  <a:cubicBezTo>
                    <a:pt x="118" y="109"/>
                    <a:pt x="108" y="112"/>
                    <a:pt x="108" y="118"/>
                  </a:cubicBezTo>
                  <a:cubicBezTo>
                    <a:pt x="108" y="122"/>
                    <a:pt x="113" y="122"/>
                    <a:pt x="116" y="122"/>
                  </a:cubicBezTo>
                  <a:cubicBezTo>
                    <a:pt x="128" y="122"/>
                    <a:pt x="128" y="122"/>
                    <a:pt x="128" y="122"/>
                  </a:cubicBezTo>
                  <a:cubicBezTo>
                    <a:pt x="128" y="120"/>
                    <a:pt x="133" y="119"/>
                    <a:pt x="135" y="119"/>
                  </a:cubicBezTo>
                  <a:cubicBezTo>
                    <a:pt x="149" y="119"/>
                    <a:pt x="153" y="135"/>
                    <a:pt x="167" y="135"/>
                  </a:cubicBezTo>
                  <a:cubicBezTo>
                    <a:pt x="172" y="135"/>
                    <a:pt x="175" y="135"/>
                    <a:pt x="187" y="135"/>
                  </a:cubicBezTo>
                  <a:cubicBezTo>
                    <a:pt x="187" y="132"/>
                    <a:pt x="191" y="130"/>
                    <a:pt x="189" y="123"/>
                  </a:cubicBezTo>
                  <a:cubicBezTo>
                    <a:pt x="197" y="119"/>
                    <a:pt x="196" y="110"/>
                    <a:pt x="209" y="110"/>
                  </a:cubicBezTo>
                  <a:cubicBezTo>
                    <a:pt x="226" y="110"/>
                    <a:pt x="236" y="124"/>
                    <a:pt x="246" y="135"/>
                  </a:cubicBezTo>
                  <a:cubicBezTo>
                    <a:pt x="247" y="136"/>
                    <a:pt x="252" y="137"/>
                    <a:pt x="252" y="139"/>
                  </a:cubicBezTo>
                  <a:cubicBezTo>
                    <a:pt x="252" y="145"/>
                    <a:pt x="264" y="151"/>
                    <a:pt x="272" y="152"/>
                  </a:cubicBezTo>
                  <a:cubicBezTo>
                    <a:pt x="285" y="152"/>
                    <a:pt x="285" y="152"/>
                    <a:pt x="285" y="152"/>
                  </a:cubicBezTo>
                  <a:cubicBezTo>
                    <a:pt x="286" y="153"/>
                    <a:pt x="294" y="159"/>
                    <a:pt x="295" y="159"/>
                  </a:cubicBezTo>
                  <a:cubicBezTo>
                    <a:pt x="296" y="159"/>
                    <a:pt x="298" y="159"/>
                    <a:pt x="299" y="159"/>
                  </a:cubicBezTo>
                  <a:cubicBezTo>
                    <a:pt x="299" y="155"/>
                    <a:pt x="302" y="152"/>
                    <a:pt x="305" y="150"/>
                  </a:cubicBezTo>
                  <a:cubicBezTo>
                    <a:pt x="304" y="150"/>
                    <a:pt x="296" y="151"/>
                    <a:pt x="295" y="148"/>
                  </a:cubicBezTo>
                  <a:cubicBezTo>
                    <a:pt x="294" y="146"/>
                    <a:pt x="293" y="143"/>
                    <a:pt x="290" y="142"/>
                  </a:cubicBezTo>
                  <a:cubicBezTo>
                    <a:pt x="289" y="142"/>
                    <a:pt x="289" y="142"/>
                    <a:pt x="289" y="142"/>
                  </a:cubicBezTo>
                  <a:cubicBezTo>
                    <a:pt x="288" y="142"/>
                    <a:pt x="288" y="142"/>
                    <a:pt x="287" y="142"/>
                  </a:cubicBezTo>
                  <a:cubicBezTo>
                    <a:pt x="287" y="142"/>
                    <a:pt x="286" y="142"/>
                    <a:pt x="285" y="142"/>
                  </a:cubicBezTo>
                  <a:cubicBezTo>
                    <a:pt x="285" y="142"/>
                    <a:pt x="284" y="142"/>
                    <a:pt x="283" y="141"/>
                  </a:cubicBezTo>
                  <a:cubicBezTo>
                    <a:pt x="282" y="139"/>
                    <a:pt x="281" y="135"/>
                    <a:pt x="279" y="135"/>
                  </a:cubicBezTo>
                  <a:cubicBezTo>
                    <a:pt x="275" y="135"/>
                    <a:pt x="269" y="132"/>
                    <a:pt x="267" y="130"/>
                  </a:cubicBezTo>
                  <a:cubicBezTo>
                    <a:pt x="263" y="123"/>
                    <a:pt x="264" y="120"/>
                    <a:pt x="259" y="114"/>
                  </a:cubicBezTo>
                  <a:cubicBezTo>
                    <a:pt x="258" y="113"/>
                    <a:pt x="249" y="104"/>
                    <a:pt x="249" y="102"/>
                  </a:cubicBezTo>
                  <a:cubicBezTo>
                    <a:pt x="249" y="97"/>
                    <a:pt x="259" y="99"/>
                    <a:pt x="259" y="93"/>
                  </a:cubicBezTo>
                  <a:cubicBezTo>
                    <a:pt x="259" y="86"/>
                    <a:pt x="255" y="86"/>
                    <a:pt x="251" y="86"/>
                  </a:cubicBezTo>
                  <a:cubicBezTo>
                    <a:pt x="250" y="86"/>
                    <a:pt x="250" y="86"/>
                    <a:pt x="249" y="86"/>
                  </a:cubicBezTo>
                  <a:cubicBezTo>
                    <a:pt x="249" y="86"/>
                    <a:pt x="248" y="86"/>
                    <a:pt x="248" y="86"/>
                  </a:cubicBezTo>
                  <a:cubicBezTo>
                    <a:pt x="246" y="86"/>
                    <a:pt x="244" y="85"/>
                    <a:pt x="243" y="85"/>
                  </a:cubicBezTo>
                  <a:cubicBezTo>
                    <a:pt x="230" y="78"/>
                    <a:pt x="231" y="64"/>
                    <a:pt x="214" y="59"/>
                  </a:cubicBezTo>
                  <a:cubicBezTo>
                    <a:pt x="211" y="58"/>
                    <a:pt x="207" y="58"/>
                    <a:pt x="207" y="54"/>
                  </a:cubicBezTo>
                  <a:cubicBezTo>
                    <a:pt x="200" y="54"/>
                    <a:pt x="197" y="46"/>
                    <a:pt x="191" y="46"/>
                  </a:cubicBezTo>
                  <a:cubicBezTo>
                    <a:pt x="179" y="46"/>
                    <a:pt x="163" y="41"/>
                    <a:pt x="155" y="35"/>
                  </a:cubicBezTo>
                  <a:cubicBezTo>
                    <a:pt x="155" y="35"/>
                    <a:pt x="155" y="35"/>
                    <a:pt x="155" y="35"/>
                  </a:cubicBezTo>
                  <a:cubicBezTo>
                    <a:pt x="155" y="35"/>
                    <a:pt x="154" y="34"/>
                    <a:pt x="154" y="34"/>
                  </a:cubicBezTo>
                  <a:cubicBezTo>
                    <a:pt x="153" y="34"/>
                    <a:pt x="153" y="33"/>
                    <a:pt x="152" y="33"/>
                  </a:cubicBezTo>
                  <a:cubicBezTo>
                    <a:pt x="154" y="34"/>
                    <a:pt x="154" y="34"/>
                    <a:pt x="154" y="34"/>
                  </a:cubicBezTo>
                  <a:cubicBezTo>
                    <a:pt x="151" y="34"/>
                    <a:pt x="147" y="32"/>
                    <a:pt x="144" y="30"/>
                  </a:cubicBezTo>
                  <a:cubicBezTo>
                    <a:pt x="130" y="30"/>
                    <a:pt x="130" y="30"/>
                    <a:pt x="130" y="30"/>
                  </a:cubicBezTo>
                  <a:cubicBezTo>
                    <a:pt x="127" y="28"/>
                    <a:pt x="123" y="22"/>
                    <a:pt x="116" y="20"/>
                  </a:cubicBezTo>
                  <a:cubicBezTo>
                    <a:pt x="115" y="19"/>
                    <a:pt x="111" y="20"/>
                    <a:pt x="110" y="17"/>
                  </a:cubicBezTo>
                  <a:cubicBezTo>
                    <a:pt x="104" y="18"/>
                    <a:pt x="97" y="28"/>
                    <a:pt x="93" y="29"/>
                  </a:cubicBezTo>
                  <a:cubicBezTo>
                    <a:pt x="85" y="31"/>
                    <a:pt x="84" y="32"/>
                    <a:pt x="80" y="36"/>
                  </a:cubicBezTo>
                  <a:cubicBezTo>
                    <a:pt x="79" y="37"/>
                    <a:pt x="74" y="45"/>
                    <a:pt x="71" y="45"/>
                  </a:cubicBezTo>
                  <a:cubicBezTo>
                    <a:pt x="67" y="45"/>
                    <a:pt x="60" y="37"/>
                    <a:pt x="60" y="35"/>
                  </a:cubicBezTo>
                  <a:cubicBezTo>
                    <a:pt x="55" y="35"/>
                    <a:pt x="52" y="32"/>
                    <a:pt x="52" y="30"/>
                  </a:cubicBezTo>
                  <a:cubicBezTo>
                    <a:pt x="52" y="26"/>
                    <a:pt x="52" y="18"/>
                    <a:pt x="52" y="11"/>
                  </a:cubicBezTo>
                  <a:cubicBezTo>
                    <a:pt x="43" y="9"/>
                    <a:pt x="36" y="0"/>
                    <a:pt x="2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5" name="Freeform 49"/>
            <p:cNvSpPr>
              <a:spLocks/>
            </p:cNvSpPr>
            <p:nvPr/>
          </p:nvSpPr>
          <p:spPr bwMode="auto">
            <a:xfrm>
              <a:off x="8812" y="3162"/>
              <a:ext cx="73" cy="71"/>
            </a:xfrm>
            <a:custGeom>
              <a:avLst/>
              <a:gdLst>
                <a:gd name="T0" fmla="*/ 0 w 31"/>
                <a:gd name="T1" fmla="*/ 0 h 30"/>
                <a:gd name="T2" fmla="*/ 10 w 31"/>
                <a:gd name="T3" fmla="*/ 6 h 30"/>
                <a:gd name="T4" fmla="*/ 22 w 31"/>
                <a:gd name="T5" fmla="*/ 20 h 30"/>
                <a:gd name="T6" fmla="*/ 28 w 31"/>
                <a:gd name="T7" fmla="*/ 30 h 30"/>
                <a:gd name="T8" fmla="*/ 29 w 31"/>
                <a:gd name="T9" fmla="*/ 30 h 30"/>
                <a:gd name="T10" fmla="*/ 31 w 31"/>
                <a:gd name="T11" fmla="*/ 30 h 30"/>
                <a:gd name="T12" fmla="*/ 31 w 31"/>
                <a:gd name="T13" fmla="*/ 26 h 30"/>
                <a:gd name="T14" fmla="*/ 21 w 31"/>
                <a:gd name="T15" fmla="*/ 15 h 30"/>
                <a:gd name="T16" fmla="*/ 0 w 31"/>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30">
                  <a:moveTo>
                    <a:pt x="0" y="0"/>
                  </a:moveTo>
                  <a:cubicBezTo>
                    <a:pt x="2" y="4"/>
                    <a:pt x="6" y="4"/>
                    <a:pt x="10" y="6"/>
                  </a:cubicBezTo>
                  <a:cubicBezTo>
                    <a:pt x="17" y="11"/>
                    <a:pt x="16" y="17"/>
                    <a:pt x="22" y="20"/>
                  </a:cubicBezTo>
                  <a:cubicBezTo>
                    <a:pt x="21" y="25"/>
                    <a:pt x="21" y="29"/>
                    <a:pt x="28" y="30"/>
                  </a:cubicBezTo>
                  <a:cubicBezTo>
                    <a:pt x="28" y="30"/>
                    <a:pt x="28" y="30"/>
                    <a:pt x="29" y="30"/>
                  </a:cubicBezTo>
                  <a:cubicBezTo>
                    <a:pt x="29" y="30"/>
                    <a:pt x="30" y="30"/>
                    <a:pt x="31" y="30"/>
                  </a:cubicBezTo>
                  <a:cubicBezTo>
                    <a:pt x="30" y="29"/>
                    <a:pt x="31" y="27"/>
                    <a:pt x="31" y="26"/>
                  </a:cubicBezTo>
                  <a:cubicBezTo>
                    <a:pt x="31" y="19"/>
                    <a:pt x="25" y="20"/>
                    <a:pt x="21" y="15"/>
                  </a:cubicBezTo>
                  <a:cubicBezTo>
                    <a:pt x="15" y="10"/>
                    <a:pt x="10" y="3"/>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6" name="Freeform 50"/>
            <p:cNvSpPr>
              <a:spLocks/>
            </p:cNvSpPr>
            <p:nvPr/>
          </p:nvSpPr>
          <p:spPr bwMode="auto">
            <a:xfrm>
              <a:off x="8940" y="3263"/>
              <a:ext cx="35" cy="48"/>
            </a:xfrm>
            <a:custGeom>
              <a:avLst/>
              <a:gdLst>
                <a:gd name="T0" fmla="*/ 1 w 15"/>
                <a:gd name="T1" fmla="*/ 0 h 20"/>
                <a:gd name="T2" fmla="*/ 9 w 15"/>
                <a:gd name="T3" fmla="*/ 12 h 20"/>
                <a:gd name="T4" fmla="*/ 9 w 15"/>
                <a:gd name="T5" fmla="*/ 16 h 20"/>
                <a:gd name="T6" fmla="*/ 12 w 15"/>
                <a:gd name="T7" fmla="*/ 20 h 20"/>
                <a:gd name="T8" fmla="*/ 15 w 15"/>
                <a:gd name="T9" fmla="*/ 16 h 20"/>
                <a:gd name="T10" fmla="*/ 1 w 15"/>
                <a:gd name="T11" fmla="*/ 0 h 20"/>
              </a:gdLst>
              <a:ahLst/>
              <a:cxnLst>
                <a:cxn ang="0">
                  <a:pos x="T0" y="T1"/>
                </a:cxn>
                <a:cxn ang="0">
                  <a:pos x="T2" y="T3"/>
                </a:cxn>
                <a:cxn ang="0">
                  <a:pos x="T4" y="T5"/>
                </a:cxn>
                <a:cxn ang="0">
                  <a:pos x="T6" y="T7"/>
                </a:cxn>
                <a:cxn ang="0">
                  <a:pos x="T8" y="T9"/>
                </a:cxn>
                <a:cxn ang="0">
                  <a:pos x="T10" y="T11"/>
                </a:cxn>
              </a:cxnLst>
              <a:rect l="0" t="0" r="r" b="b"/>
              <a:pathLst>
                <a:path w="15" h="20">
                  <a:moveTo>
                    <a:pt x="1" y="0"/>
                  </a:moveTo>
                  <a:cubicBezTo>
                    <a:pt x="0" y="6"/>
                    <a:pt x="2" y="11"/>
                    <a:pt x="9" y="12"/>
                  </a:cubicBezTo>
                  <a:cubicBezTo>
                    <a:pt x="9" y="14"/>
                    <a:pt x="9" y="15"/>
                    <a:pt x="9" y="16"/>
                  </a:cubicBezTo>
                  <a:cubicBezTo>
                    <a:pt x="9" y="18"/>
                    <a:pt x="10" y="20"/>
                    <a:pt x="12" y="20"/>
                  </a:cubicBezTo>
                  <a:cubicBezTo>
                    <a:pt x="13" y="20"/>
                    <a:pt x="15" y="17"/>
                    <a:pt x="15" y="16"/>
                  </a:cubicBezTo>
                  <a:cubicBezTo>
                    <a:pt x="15" y="14"/>
                    <a:pt x="4" y="3"/>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 name="Freeform 51"/>
            <p:cNvSpPr>
              <a:spLocks/>
            </p:cNvSpPr>
            <p:nvPr/>
          </p:nvSpPr>
          <p:spPr bwMode="auto">
            <a:xfrm>
              <a:off x="9183" y="3431"/>
              <a:ext cx="19" cy="26"/>
            </a:xfrm>
            <a:custGeom>
              <a:avLst/>
              <a:gdLst>
                <a:gd name="T0" fmla="*/ 0 w 8"/>
                <a:gd name="T1" fmla="*/ 0 h 11"/>
                <a:gd name="T2" fmla="*/ 8 w 8"/>
                <a:gd name="T3" fmla="*/ 11 h 11"/>
                <a:gd name="T4" fmla="*/ 8 w 8"/>
                <a:gd name="T5" fmla="*/ 8 h 11"/>
                <a:gd name="T6" fmla="*/ 0 w 8"/>
                <a:gd name="T7" fmla="*/ 0 h 11"/>
              </a:gdLst>
              <a:ahLst/>
              <a:cxnLst>
                <a:cxn ang="0">
                  <a:pos x="T0" y="T1"/>
                </a:cxn>
                <a:cxn ang="0">
                  <a:pos x="T2" y="T3"/>
                </a:cxn>
                <a:cxn ang="0">
                  <a:pos x="T4" y="T5"/>
                </a:cxn>
                <a:cxn ang="0">
                  <a:pos x="T6" y="T7"/>
                </a:cxn>
              </a:cxnLst>
              <a:rect l="0" t="0" r="r" b="b"/>
              <a:pathLst>
                <a:path w="8" h="11">
                  <a:moveTo>
                    <a:pt x="0" y="0"/>
                  </a:moveTo>
                  <a:cubicBezTo>
                    <a:pt x="0" y="3"/>
                    <a:pt x="3" y="11"/>
                    <a:pt x="8" y="11"/>
                  </a:cubicBezTo>
                  <a:cubicBezTo>
                    <a:pt x="8" y="10"/>
                    <a:pt x="8" y="9"/>
                    <a:pt x="8" y="8"/>
                  </a:cubicBezTo>
                  <a:cubicBezTo>
                    <a:pt x="8" y="4"/>
                    <a:pt x="4" y="3"/>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 name="Freeform 52"/>
            <p:cNvSpPr>
              <a:spLocks/>
            </p:cNvSpPr>
            <p:nvPr/>
          </p:nvSpPr>
          <p:spPr bwMode="auto">
            <a:xfrm>
              <a:off x="9129" y="3412"/>
              <a:ext cx="40" cy="19"/>
            </a:xfrm>
            <a:custGeom>
              <a:avLst/>
              <a:gdLst>
                <a:gd name="T0" fmla="*/ 0 w 17"/>
                <a:gd name="T1" fmla="*/ 0 h 8"/>
                <a:gd name="T2" fmla="*/ 15 w 17"/>
                <a:gd name="T3" fmla="*/ 8 h 8"/>
                <a:gd name="T4" fmla="*/ 17 w 17"/>
                <a:gd name="T5" fmla="*/ 7 h 8"/>
                <a:gd name="T6" fmla="*/ 0 w 17"/>
                <a:gd name="T7" fmla="*/ 0 h 8"/>
              </a:gdLst>
              <a:ahLst/>
              <a:cxnLst>
                <a:cxn ang="0">
                  <a:pos x="T0" y="T1"/>
                </a:cxn>
                <a:cxn ang="0">
                  <a:pos x="T2" y="T3"/>
                </a:cxn>
                <a:cxn ang="0">
                  <a:pos x="T4" y="T5"/>
                </a:cxn>
                <a:cxn ang="0">
                  <a:pos x="T6" y="T7"/>
                </a:cxn>
              </a:cxnLst>
              <a:rect l="0" t="0" r="r" b="b"/>
              <a:pathLst>
                <a:path w="17" h="8">
                  <a:moveTo>
                    <a:pt x="0" y="0"/>
                  </a:moveTo>
                  <a:cubicBezTo>
                    <a:pt x="0" y="6"/>
                    <a:pt x="8" y="8"/>
                    <a:pt x="15" y="8"/>
                  </a:cubicBezTo>
                  <a:cubicBezTo>
                    <a:pt x="15" y="8"/>
                    <a:pt x="17" y="7"/>
                    <a:pt x="17" y="7"/>
                  </a:cubicBezTo>
                  <a:cubicBezTo>
                    <a:pt x="14" y="2"/>
                    <a:pt x="8"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9" name="Freeform 53"/>
            <p:cNvSpPr>
              <a:spLocks/>
            </p:cNvSpPr>
            <p:nvPr/>
          </p:nvSpPr>
          <p:spPr bwMode="auto">
            <a:xfrm>
              <a:off x="9133" y="3363"/>
              <a:ext cx="38" cy="40"/>
            </a:xfrm>
            <a:custGeom>
              <a:avLst/>
              <a:gdLst>
                <a:gd name="T0" fmla="*/ 0 w 16"/>
                <a:gd name="T1" fmla="*/ 0 h 17"/>
                <a:gd name="T2" fmla="*/ 16 w 16"/>
                <a:gd name="T3" fmla="*/ 17 h 17"/>
                <a:gd name="T4" fmla="*/ 0 w 16"/>
                <a:gd name="T5" fmla="*/ 0 h 17"/>
              </a:gdLst>
              <a:ahLst/>
              <a:cxnLst>
                <a:cxn ang="0">
                  <a:pos x="T0" y="T1"/>
                </a:cxn>
                <a:cxn ang="0">
                  <a:pos x="T2" y="T3"/>
                </a:cxn>
                <a:cxn ang="0">
                  <a:pos x="T4" y="T5"/>
                </a:cxn>
              </a:cxnLst>
              <a:rect l="0" t="0" r="r" b="b"/>
              <a:pathLst>
                <a:path w="16" h="17">
                  <a:moveTo>
                    <a:pt x="0" y="0"/>
                  </a:moveTo>
                  <a:cubicBezTo>
                    <a:pt x="1" y="4"/>
                    <a:pt x="10" y="17"/>
                    <a:pt x="16" y="17"/>
                  </a:cubicBezTo>
                  <a:cubicBezTo>
                    <a:pt x="13" y="9"/>
                    <a:pt x="8" y="4"/>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0" name="Freeform 54"/>
            <p:cNvSpPr>
              <a:spLocks/>
            </p:cNvSpPr>
            <p:nvPr/>
          </p:nvSpPr>
          <p:spPr bwMode="auto">
            <a:xfrm>
              <a:off x="9058" y="3332"/>
              <a:ext cx="49" cy="28"/>
            </a:xfrm>
            <a:custGeom>
              <a:avLst/>
              <a:gdLst>
                <a:gd name="T0" fmla="*/ 2 w 21"/>
                <a:gd name="T1" fmla="*/ 0 h 12"/>
                <a:gd name="T2" fmla="*/ 1 w 21"/>
                <a:gd name="T3" fmla="*/ 2 h 12"/>
                <a:gd name="T4" fmla="*/ 0 w 21"/>
                <a:gd name="T5" fmla="*/ 2 h 12"/>
                <a:gd name="T6" fmla="*/ 17 w 21"/>
                <a:gd name="T7" fmla="*/ 12 h 12"/>
                <a:gd name="T8" fmla="*/ 21 w 21"/>
                <a:gd name="T9" fmla="*/ 11 h 12"/>
                <a:gd name="T10" fmla="*/ 2 w 21"/>
                <a:gd name="T11" fmla="*/ 0 h 12"/>
              </a:gdLst>
              <a:ahLst/>
              <a:cxnLst>
                <a:cxn ang="0">
                  <a:pos x="T0" y="T1"/>
                </a:cxn>
                <a:cxn ang="0">
                  <a:pos x="T2" y="T3"/>
                </a:cxn>
                <a:cxn ang="0">
                  <a:pos x="T4" y="T5"/>
                </a:cxn>
                <a:cxn ang="0">
                  <a:pos x="T6" y="T7"/>
                </a:cxn>
                <a:cxn ang="0">
                  <a:pos x="T8" y="T9"/>
                </a:cxn>
                <a:cxn ang="0">
                  <a:pos x="T10" y="T11"/>
                </a:cxn>
              </a:cxnLst>
              <a:rect l="0" t="0" r="r" b="b"/>
              <a:pathLst>
                <a:path w="21" h="12">
                  <a:moveTo>
                    <a:pt x="2" y="0"/>
                  </a:moveTo>
                  <a:cubicBezTo>
                    <a:pt x="1" y="2"/>
                    <a:pt x="1" y="2"/>
                    <a:pt x="1" y="2"/>
                  </a:cubicBezTo>
                  <a:cubicBezTo>
                    <a:pt x="0" y="2"/>
                    <a:pt x="0" y="2"/>
                    <a:pt x="0" y="2"/>
                  </a:cubicBezTo>
                  <a:cubicBezTo>
                    <a:pt x="0" y="8"/>
                    <a:pt x="12" y="12"/>
                    <a:pt x="17" y="12"/>
                  </a:cubicBezTo>
                  <a:cubicBezTo>
                    <a:pt x="18" y="12"/>
                    <a:pt x="20" y="12"/>
                    <a:pt x="21" y="11"/>
                  </a:cubicBezTo>
                  <a:cubicBezTo>
                    <a:pt x="18" y="6"/>
                    <a:pt x="7" y="3"/>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Freeform 55"/>
            <p:cNvSpPr>
              <a:spLocks noEditPoints="1"/>
            </p:cNvSpPr>
            <p:nvPr/>
          </p:nvSpPr>
          <p:spPr bwMode="auto">
            <a:xfrm>
              <a:off x="9001" y="3301"/>
              <a:ext cx="31" cy="19"/>
            </a:xfrm>
            <a:custGeom>
              <a:avLst/>
              <a:gdLst>
                <a:gd name="T0" fmla="*/ 3 w 13"/>
                <a:gd name="T1" fmla="*/ 2 h 8"/>
                <a:gd name="T2" fmla="*/ 0 w 13"/>
                <a:gd name="T3" fmla="*/ 2 h 8"/>
                <a:gd name="T4" fmla="*/ 8 w 13"/>
                <a:gd name="T5" fmla="*/ 8 h 8"/>
                <a:gd name="T6" fmla="*/ 13 w 13"/>
                <a:gd name="T7" fmla="*/ 8 h 8"/>
                <a:gd name="T8" fmla="*/ 3 w 13"/>
                <a:gd name="T9" fmla="*/ 2 h 8"/>
                <a:gd name="T10" fmla="*/ 0 w 13"/>
                <a:gd name="T11" fmla="*/ 0 h 8"/>
                <a:gd name="T12" fmla="*/ 3 w 13"/>
                <a:gd name="T13" fmla="*/ 2 h 8"/>
                <a:gd name="T14" fmla="*/ 3 w 13"/>
                <a:gd name="T15" fmla="*/ 2 h 8"/>
                <a:gd name="T16" fmla="*/ 0 w 13"/>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8">
                  <a:moveTo>
                    <a:pt x="3" y="2"/>
                  </a:moveTo>
                  <a:cubicBezTo>
                    <a:pt x="3" y="2"/>
                    <a:pt x="1" y="2"/>
                    <a:pt x="0" y="2"/>
                  </a:cubicBezTo>
                  <a:cubicBezTo>
                    <a:pt x="8" y="8"/>
                    <a:pt x="8" y="8"/>
                    <a:pt x="8" y="8"/>
                  </a:cubicBezTo>
                  <a:cubicBezTo>
                    <a:pt x="13" y="8"/>
                    <a:pt x="13" y="8"/>
                    <a:pt x="13" y="8"/>
                  </a:cubicBezTo>
                  <a:cubicBezTo>
                    <a:pt x="10" y="4"/>
                    <a:pt x="7" y="4"/>
                    <a:pt x="3" y="2"/>
                  </a:cubicBezTo>
                  <a:moveTo>
                    <a:pt x="0" y="0"/>
                  </a:moveTo>
                  <a:cubicBezTo>
                    <a:pt x="1" y="1"/>
                    <a:pt x="2" y="1"/>
                    <a:pt x="3" y="2"/>
                  </a:cubicBezTo>
                  <a:cubicBezTo>
                    <a:pt x="3" y="2"/>
                    <a:pt x="3" y="2"/>
                    <a:pt x="3" y="2"/>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Freeform 56"/>
            <p:cNvSpPr>
              <a:spLocks/>
            </p:cNvSpPr>
            <p:nvPr/>
          </p:nvSpPr>
          <p:spPr bwMode="auto">
            <a:xfrm>
              <a:off x="8573" y="4607"/>
              <a:ext cx="137" cy="130"/>
            </a:xfrm>
            <a:custGeom>
              <a:avLst/>
              <a:gdLst>
                <a:gd name="T0" fmla="*/ 52 w 58"/>
                <a:gd name="T1" fmla="*/ 0 h 55"/>
                <a:gd name="T2" fmla="*/ 29 w 58"/>
                <a:gd name="T3" fmla="*/ 5 h 55"/>
                <a:gd name="T4" fmla="*/ 7 w 58"/>
                <a:gd name="T5" fmla="*/ 2 h 55"/>
                <a:gd name="T6" fmla="*/ 0 w 58"/>
                <a:gd name="T7" fmla="*/ 5 h 55"/>
                <a:gd name="T8" fmla="*/ 33 w 58"/>
                <a:gd name="T9" fmla="*/ 55 h 55"/>
                <a:gd name="T10" fmla="*/ 58 w 58"/>
                <a:gd name="T11" fmla="*/ 16 h 55"/>
                <a:gd name="T12" fmla="*/ 52 w 58"/>
                <a:gd name="T13" fmla="*/ 0 h 55"/>
              </a:gdLst>
              <a:ahLst/>
              <a:cxnLst>
                <a:cxn ang="0">
                  <a:pos x="T0" y="T1"/>
                </a:cxn>
                <a:cxn ang="0">
                  <a:pos x="T2" y="T3"/>
                </a:cxn>
                <a:cxn ang="0">
                  <a:pos x="T4" y="T5"/>
                </a:cxn>
                <a:cxn ang="0">
                  <a:pos x="T6" y="T7"/>
                </a:cxn>
                <a:cxn ang="0">
                  <a:pos x="T8" y="T9"/>
                </a:cxn>
                <a:cxn ang="0">
                  <a:pos x="T10" y="T11"/>
                </a:cxn>
                <a:cxn ang="0">
                  <a:pos x="T12" y="T13"/>
                </a:cxn>
              </a:cxnLst>
              <a:rect l="0" t="0" r="r" b="b"/>
              <a:pathLst>
                <a:path w="58" h="55">
                  <a:moveTo>
                    <a:pt x="52" y="0"/>
                  </a:moveTo>
                  <a:cubicBezTo>
                    <a:pt x="45" y="2"/>
                    <a:pt x="36" y="5"/>
                    <a:pt x="29" y="5"/>
                  </a:cubicBezTo>
                  <a:cubicBezTo>
                    <a:pt x="29" y="5"/>
                    <a:pt x="16" y="2"/>
                    <a:pt x="7" y="2"/>
                  </a:cubicBezTo>
                  <a:cubicBezTo>
                    <a:pt x="3" y="2"/>
                    <a:pt x="0" y="2"/>
                    <a:pt x="0" y="5"/>
                  </a:cubicBezTo>
                  <a:cubicBezTo>
                    <a:pt x="0" y="16"/>
                    <a:pt x="17" y="55"/>
                    <a:pt x="33" y="55"/>
                  </a:cubicBezTo>
                  <a:cubicBezTo>
                    <a:pt x="44" y="55"/>
                    <a:pt x="58" y="27"/>
                    <a:pt x="58" y="16"/>
                  </a:cubicBezTo>
                  <a:cubicBezTo>
                    <a:pt x="58" y="9"/>
                    <a:pt x="54" y="6"/>
                    <a:pt x="5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Freeform 57"/>
            <p:cNvSpPr>
              <a:spLocks/>
            </p:cNvSpPr>
            <p:nvPr/>
          </p:nvSpPr>
          <p:spPr bwMode="auto">
            <a:xfrm>
              <a:off x="8691" y="4574"/>
              <a:ext cx="17" cy="21"/>
            </a:xfrm>
            <a:custGeom>
              <a:avLst/>
              <a:gdLst>
                <a:gd name="T0" fmla="*/ 7 w 7"/>
                <a:gd name="T1" fmla="*/ 0 h 9"/>
                <a:gd name="T2" fmla="*/ 4 w 7"/>
                <a:gd name="T3" fmla="*/ 0 h 9"/>
                <a:gd name="T4" fmla="*/ 0 w 7"/>
                <a:gd name="T5" fmla="*/ 0 h 9"/>
                <a:gd name="T6" fmla="*/ 5 w 7"/>
                <a:gd name="T7" fmla="*/ 9 h 9"/>
                <a:gd name="T8" fmla="*/ 7 w 7"/>
                <a:gd name="T9" fmla="*/ 0 h 9"/>
              </a:gdLst>
              <a:ahLst/>
              <a:cxnLst>
                <a:cxn ang="0">
                  <a:pos x="T0" y="T1"/>
                </a:cxn>
                <a:cxn ang="0">
                  <a:pos x="T2" y="T3"/>
                </a:cxn>
                <a:cxn ang="0">
                  <a:pos x="T4" y="T5"/>
                </a:cxn>
                <a:cxn ang="0">
                  <a:pos x="T6" y="T7"/>
                </a:cxn>
                <a:cxn ang="0">
                  <a:pos x="T8" y="T9"/>
                </a:cxn>
              </a:cxnLst>
              <a:rect l="0" t="0" r="r" b="b"/>
              <a:pathLst>
                <a:path w="7" h="9">
                  <a:moveTo>
                    <a:pt x="7" y="0"/>
                  </a:moveTo>
                  <a:cubicBezTo>
                    <a:pt x="6" y="0"/>
                    <a:pt x="5" y="0"/>
                    <a:pt x="4" y="0"/>
                  </a:cubicBezTo>
                  <a:cubicBezTo>
                    <a:pt x="3" y="0"/>
                    <a:pt x="1" y="0"/>
                    <a:pt x="0" y="0"/>
                  </a:cubicBezTo>
                  <a:cubicBezTo>
                    <a:pt x="0" y="4"/>
                    <a:pt x="1" y="7"/>
                    <a:pt x="5" y="9"/>
                  </a:cubicBezTo>
                  <a:cubicBezTo>
                    <a:pt x="6" y="6"/>
                    <a:pt x="7" y="5"/>
                    <a:pt x="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Freeform 58"/>
            <p:cNvSpPr>
              <a:spLocks/>
            </p:cNvSpPr>
            <p:nvPr/>
          </p:nvSpPr>
          <p:spPr bwMode="auto">
            <a:xfrm>
              <a:off x="8285" y="4403"/>
              <a:ext cx="45" cy="15"/>
            </a:xfrm>
            <a:custGeom>
              <a:avLst/>
              <a:gdLst>
                <a:gd name="T0" fmla="*/ 10 w 19"/>
                <a:gd name="T1" fmla="*/ 0 h 6"/>
                <a:gd name="T2" fmla="*/ 0 w 19"/>
                <a:gd name="T3" fmla="*/ 3 h 6"/>
                <a:gd name="T4" fmla="*/ 9 w 19"/>
                <a:gd name="T5" fmla="*/ 6 h 6"/>
                <a:gd name="T6" fmla="*/ 19 w 19"/>
                <a:gd name="T7" fmla="*/ 3 h 6"/>
                <a:gd name="T8" fmla="*/ 10 w 19"/>
                <a:gd name="T9" fmla="*/ 0 h 6"/>
              </a:gdLst>
              <a:ahLst/>
              <a:cxnLst>
                <a:cxn ang="0">
                  <a:pos x="T0" y="T1"/>
                </a:cxn>
                <a:cxn ang="0">
                  <a:pos x="T2" y="T3"/>
                </a:cxn>
                <a:cxn ang="0">
                  <a:pos x="T4" y="T5"/>
                </a:cxn>
                <a:cxn ang="0">
                  <a:pos x="T6" y="T7"/>
                </a:cxn>
                <a:cxn ang="0">
                  <a:pos x="T8" y="T9"/>
                </a:cxn>
              </a:cxnLst>
              <a:rect l="0" t="0" r="r" b="b"/>
              <a:pathLst>
                <a:path w="19" h="6">
                  <a:moveTo>
                    <a:pt x="10" y="0"/>
                  </a:moveTo>
                  <a:cubicBezTo>
                    <a:pt x="8" y="0"/>
                    <a:pt x="5" y="1"/>
                    <a:pt x="0" y="3"/>
                  </a:cubicBezTo>
                  <a:cubicBezTo>
                    <a:pt x="3" y="5"/>
                    <a:pt x="6" y="6"/>
                    <a:pt x="9" y="6"/>
                  </a:cubicBezTo>
                  <a:cubicBezTo>
                    <a:pt x="12" y="6"/>
                    <a:pt x="16" y="5"/>
                    <a:pt x="19" y="3"/>
                  </a:cubicBezTo>
                  <a:cubicBezTo>
                    <a:pt x="15" y="1"/>
                    <a:pt x="13" y="0"/>
                    <a:pt x="1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Freeform 59"/>
            <p:cNvSpPr>
              <a:spLocks/>
            </p:cNvSpPr>
            <p:nvPr/>
          </p:nvSpPr>
          <p:spPr bwMode="auto">
            <a:xfrm>
              <a:off x="8053" y="3476"/>
              <a:ext cx="50" cy="19"/>
            </a:xfrm>
            <a:custGeom>
              <a:avLst/>
              <a:gdLst>
                <a:gd name="T0" fmla="*/ 17 w 21"/>
                <a:gd name="T1" fmla="*/ 0 h 8"/>
                <a:gd name="T2" fmla="*/ 0 w 21"/>
                <a:gd name="T3" fmla="*/ 3 h 8"/>
                <a:gd name="T4" fmla="*/ 16 w 21"/>
                <a:gd name="T5" fmla="*/ 8 h 8"/>
                <a:gd name="T6" fmla="*/ 21 w 21"/>
                <a:gd name="T7" fmla="*/ 8 h 8"/>
                <a:gd name="T8" fmla="*/ 21 w 21"/>
                <a:gd name="T9" fmla="*/ 0 h 8"/>
                <a:gd name="T10" fmla="*/ 17 w 21"/>
                <a:gd name="T11" fmla="*/ 0 h 8"/>
              </a:gdLst>
              <a:ahLst/>
              <a:cxnLst>
                <a:cxn ang="0">
                  <a:pos x="T0" y="T1"/>
                </a:cxn>
                <a:cxn ang="0">
                  <a:pos x="T2" y="T3"/>
                </a:cxn>
                <a:cxn ang="0">
                  <a:pos x="T4" y="T5"/>
                </a:cxn>
                <a:cxn ang="0">
                  <a:pos x="T6" y="T7"/>
                </a:cxn>
                <a:cxn ang="0">
                  <a:pos x="T8" y="T9"/>
                </a:cxn>
                <a:cxn ang="0">
                  <a:pos x="T10" y="T11"/>
                </a:cxn>
              </a:cxnLst>
              <a:rect l="0" t="0" r="r" b="b"/>
              <a:pathLst>
                <a:path w="21" h="8">
                  <a:moveTo>
                    <a:pt x="17" y="0"/>
                  </a:moveTo>
                  <a:cubicBezTo>
                    <a:pt x="12" y="0"/>
                    <a:pt x="8" y="1"/>
                    <a:pt x="0" y="3"/>
                  </a:cubicBezTo>
                  <a:cubicBezTo>
                    <a:pt x="2" y="5"/>
                    <a:pt x="9" y="8"/>
                    <a:pt x="16" y="8"/>
                  </a:cubicBezTo>
                  <a:cubicBezTo>
                    <a:pt x="17" y="8"/>
                    <a:pt x="19" y="8"/>
                    <a:pt x="21" y="8"/>
                  </a:cubicBezTo>
                  <a:cubicBezTo>
                    <a:pt x="21" y="0"/>
                    <a:pt x="21" y="0"/>
                    <a:pt x="21" y="0"/>
                  </a:cubicBezTo>
                  <a:cubicBezTo>
                    <a:pt x="19" y="0"/>
                    <a:pt x="18" y="0"/>
                    <a:pt x="1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Freeform 60"/>
            <p:cNvSpPr>
              <a:spLocks/>
            </p:cNvSpPr>
            <p:nvPr/>
          </p:nvSpPr>
          <p:spPr bwMode="auto">
            <a:xfrm>
              <a:off x="7455" y="3457"/>
              <a:ext cx="1437" cy="1086"/>
            </a:xfrm>
            <a:custGeom>
              <a:avLst/>
              <a:gdLst>
                <a:gd name="T0" fmla="*/ 431 w 608"/>
                <a:gd name="T1" fmla="*/ 18 h 459"/>
                <a:gd name="T2" fmla="*/ 408 w 608"/>
                <a:gd name="T3" fmla="*/ 108 h 459"/>
                <a:gd name="T4" fmla="*/ 353 w 608"/>
                <a:gd name="T5" fmla="*/ 81 h 459"/>
                <a:gd name="T6" fmla="*/ 337 w 608"/>
                <a:gd name="T7" fmla="*/ 65 h 459"/>
                <a:gd name="T8" fmla="*/ 356 w 608"/>
                <a:gd name="T9" fmla="*/ 28 h 459"/>
                <a:gd name="T10" fmla="*/ 330 w 608"/>
                <a:gd name="T11" fmla="*/ 23 h 459"/>
                <a:gd name="T12" fmla="*/ 292 w 608"/>
                <a:gd name="T13" fmla="*/ 20 h 459"/>
                <a:gd name="T14" fmla="*/ 253 w 608"/>
                <a:gd name="T15" fmla="*/ 36 h 459"/>
                <a:gd name="T16" fmla="*/ 243 w 608"/>
                <a:gd name="T17" fmla="*/ 68 h 459"/>
                <a:gd name="T18" fmla="*/ 224 w 608"/>
                <a:gd name="T19" fmla="*/ 69 h 459"/>
                <a:gd name="T20" fmla="*/ 180 w 608"/>
                <a:gd name="T21" fmla="*/ 60 h 459"/>
                <a:gd name="T22" fmla="*/ 157 w 608"/>
                <a:gd name="T23" fmla="*/ 85 h 459"/>
                <a:gd name="T24" fmla="*/ 143 w 608"/>
                <a:gd name="T25" fmla="*/ 92 h 459"/>
                <a:gd name="T26" fmla="*/ 137 w 608"/>
                <a:gd name="T27" fmla="*/ 114 h 459"/>
                <a:gd name="T28" fmla="*/ 39 w 608"/>
                <a:gd name="T29" fmla="*/ 159 h 459"/>
                <a:gd name="T30" fmla="*/ 10 w 608"/>
                <a:gd name="T31" fmla="*/ 173 h 459"/>
                <a:gd name="T32" fmla="*/ 5 w 608"/>
                <a:gd name="T33" fmla="*/ 210 h 459"/>
                <a:gd name="T34" fmla="*/ 11 w 608"/>
                <a:gd name="T35" fmla="*/ 245 h 459"/>
                <a:gd name="T36" fmla="*/ 3 w 608"/>
                <a:gd name="T37" fmla="*/ 245 h 459"/>
                <a:gd name="T38" fmla="*/ 28 w 608"/>
                <a:gd name="T39" fmla="*/ 314 h 459"/>
                <a:gd name="T40" fmla="*/ 27 w 608"/>
                <a:gd name="T41" fmla="*/ 371 h 459"/>
                <a:gd name="T42" fmla="*/ 111 w 608"/>
                <a:gd name="T43" fmla="*/ 372 h 459"/>
                <a:gd name="T44" fmla="*/ 126 w 608"/>
                <a:gd name="T45" fmla="*/ 372 h 459"/>
                <a:gd name="T46" fmla="*/ 222 w 608"/>
                <a:gd name="T47" fmla="*/ 342 h 459"/>
                <a:gd name="T48" fmla="*/ 313 w 608"/>
                <a:gd name="T49" fmla="*/ 346 h 459"/>
                <a:gd name="T50" fmla="*/ 337 w 608"/>
                <a:gd name="T51" fmla="*/ 387 h 459"/>
                <a:gd name="T52" fmla="*/ 356 w 608"/>
                <a:gd name="T53" fmla="*/ 388 h 459"/>
                <a:gd name="T54" fmla="*/ 374 w 608"/>
                <a:gd name="T55" fmla="*/ 382 h 459"/>
                <a:gd name="T56" fmla="*/ 380 w 608"/>
                <a:gd name="T57" fmla="*/ 387 h 459"/>
                <a:gd name="T58" fmla="*/ 383 w 608"/>
                <a:gd name="T59" fmla="*/ 399 h 459"/>
                <a:gd name="T60" fmla="*/ 394 w 608"/>
                <a:gd name="T61" fmla="*/ 398 h 459"/>
                <a:gd name="T62" fmla="*/ 456 w 608"/>
                <a:gd name="T63" fmla="*/ 454 h 459"/>
                <a:gd name="T64" fmla="*/ 503 w 608"/>
                <a:gd name="T65" fmla="*/ 459 h 459"/>
                <a:gd name="T66" fmla="*/ 557 w 608"/>
                <a:gd name="T67" fmla="*/ 421 h 459"/>
                <a:gd name="T68" fmla="*/ 596 w 608"/>
                <a:gd name="T69" fmla="*/ 337 h 459"/>
                <a:gd name="T70" fmla="*/ 600 w 608"/>
                <a:gd name="T71" fmla="*/ 311 h 459"/>
                <a:gd name="T72" fmla="*/ 594 w 608"/>
                <a:gd name="T73" fmla="*/ 223 h 459"/>
                <a:gd name="T74" fmla="*/ 565 w 608"/>
                <a:gd name="T75" fmla="*/ 181 h 459"/>
                <a:gd name="T76" fmla="*/ 538 w 608"/>
                <a:gd name="T77" fmla="*/ 151 h 459"/>
                <a:gd name="T78" fmla="*/ 489 w 608"/>
                <a:gd name="T79" fmla="*/ 90 h 459"/>
                <a:gd name="T80" fmla="*/ 462 w 608"/>
                <a:gd name="T81" fmla="*/ 55 h 459"/>
                <a:gd name="T82" fmla="*/ 445 w 608"/>
                <a:gd name="T83"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08" h="459">
                  <a:moveTo>
                    <a:pt x="445" y="0"/>
                  </a:moveTo>
                  <a:cubicBezTo>
                    <a:pt x="436" y="4"/>
                    <a:pt x="439" y="11"/>
                    <a:pt x="431" y="18"/>
                  </a:cubicBezTo>
                  <a:cubicBezTo>
                    <a:pt x="431" y="65"/>
                    <a:pt x="431" y="65"/>
                    <a:pt x="431" y="65"/>
                  </a:cubicBezTo>
                  <a:cubicBezTo>
                    <a:pt x="428" y="77"/>
                    <a:pt x="425" y="108"/>
                    <a:pt x="408" y="108"/>
                  </a:cubicBezTo>
                  <a:cubicBezTo>
                    <a:pt x="398" y="108"/>
                    <a:pt x="396" y="97"/>
                    <a:pt x="388" y="94"/>
                  </a:cubicBezTo>
                  <a:cubicBezTo>
                    <a:pt x="375" y="89"/>
                    <a:pt x="367" y="86"/>
                    <a:pt x="353" y="81"/>
                  </a:cubicBezTo>
                  <a:cubicBezTo>
                    <a:pt x="351" y="81"/>
                    <a:pt x="351" y="73"/>
                    <a:pt x="348" y="70"/>
                  </a:cubicBezTo>
                  <a:cubicBezTo>
                    <a:pt x="345" y="68"/>
                    <a:pt x="337" y="69"/>
                    <a:pt x="337" y="65"/>
                  </a:cubicBezTo>
                  <a:cubicBezTo>
                    <a:pt x="344" y="39"/>
                    <a:pt x="344" y="39"/>
                    <a:pt x="344" y="39"/>
                  </a:cubicBezTo>
                  <a:cubicBezTo>
                    <a:pt x="348" y="36"/>
                    <a:pt x="356" y="35"/>
                    <a:pt x="356" y="28"/>
                  </a:cubicBezTo>
                  <a:cubicBezTo>
                    <a:pt x="356" y="24"/>
                    <a:pt x="348" y="19"/>
                    <a:pt x="345" y="19"/>
                  </a:cubicBezTo>
                  <a:cubicBezTo>
                    <a:pt x="339" y="19"/>
                    <a:pt x="337" y="23"/>
                    <a:pt x="330" y="23"/>
                  </a:cubicBezTo>
                  <a:cubicBezTo>
                    <a:pt x="311" y="23"/>
                    <a:pt x="301" y="16"/>
                    <a:pt x="283" y="8"/>
                  </a:cubicBezTo>
                  <a:cubicBezTo>
                    <a:pt x="284" y="14"/>
                    <a:pt x="289" y="16"/>
                    <a:pt x="292" y="20"/>
                  </a:cubicBezTo>
                  <a:cubicBezTo>
                    <a:pt x="291" y="21"/>
                    <a:pt x="286" y="24"/>
                    <a:pt x="283" y="24"/>
                  </a:cubicBezTo>
                  <a:cubicBezTo>
                    <a:pt x="274" y="24"/>
                    <a:pt x="253" y="29"/>
                    <a:pt x="253" y="36"/>
                  </a:cubicBezTo>
                  <a:cubicBezTo>
                    <a:pt x="253" y="44"/>
                    <a:pt x="245" y="47"/>
                    <a:pt x="245" y="55"/>
                  </a:cubicBezTo>
                  <a:cubicBezTo>
                    <a:pt x="245" y="59"/>
                    <a:pt x="246" y="63"/>
                    <a:pt x="243" y="68"/>
                  </a:cubicBezTo>
                  <a:cubicBezTo>
                    <a:pt x="242" y="67"/>
                    <a:pt x="238" y="64"/>
                    <a:pt x="235" y="64"/>
                  </a:cubicBezTo>
                  <a:cubicBezTo>
                    <a:pt x="231" y="64"/>
                    <a:pt x="226" y="66"/>
                    <a:pt x="224" y="69"/>
                  </a:cubicBezTo>
                  <a:cubicBezTo>
                    <a:pt x="223" y="60"/>
                    <a:pt x="217" y="49"/>
                    <a:pt x="208" y="49"/>
                  </a:cubicBezTo>
                  <a:cubicBezTo>
                    <a:pt x="197" y="49"/>
                    <a:pt x="194" y="60"/>
                    <a:pt x="180" y="60"/>
                  </a:cubicBezTo>
                  <a:cubicBezTo>
                    <a:pt x="179" y="72"/>
                    <a:pt x="168" y="74"/>
                    <a:pt x="168" y="89"/>
                  </a:cubicBezTo>
                  <a:cubicBezTo>
                    <a:pt x="164" y="89"/>
                    <a:pt x="161" y="87"/>
                    <a:pt x="157" y="85"/>
                  </a:cubicBezTo>
                  <a:cubicBezTo>
                    <a:pt x="154" y="91"/>
                    <a:pt x="157" y="98"/>
                    <a:pt x="151" y="102"/>
                  </a:cubicBezTo>
                  <a:cubicBezTo>
                    <a:pt x="149" y="98"/>
                    <a:pt x="146" y="96"/>
                    <a:pt x="143" y="92"/>
                  </a:cubicBezTo>
                  <a:cubicBezTo>
                    <a:pt x="138" y="94"/>
                    <a:pt x="137" y="100"/>
                    <a:pt x="137" y="105"/>
                  </a:cubicBezTo>
                  <a:cubicBezTo>
                    <a:pt x="137" y="108"/>
                    <a:pt x="137" y="111"/>
                    <a:pt x="137" y="114"/>
                  </a:cubicBezTo>
                  <a:cubicBezTo>
                    <a:pt x="137" y="132"/>
                    <a:pt x="93" y="147"/>
                    <a:pt x="74" y="150"/>
                  </a:cubicBezTo>
                  <a:cubicBezTo>
                    <a:pt x="64" y="151"/>
                    <a:pt x="45" y="152"/>
                    <a:pt x="39" y="159"/>
                  </a:cubicBezTo>
                  <a:cubicBezTo>
                    <a:pt x="33" y="164"/>
                    <a:pt x="21" y="178"/>
                    <a:pt x="11" y="179"/>
                  </a:cubicBezTo>
                  <a:cubicBezTo>
                    <a:pt x="11" y="177"/>
                    <a:pt x="11" y="175"/>
                    <a:pt x="10" y="173"/>
                  </a:cubicBezTo>
                  <a:cubicBezTo>
                    <a:pt x="8" y="174"/>
                    <a:pt x="5" y="176"/>
                    <a:pt x="5" y="180"/>
                  </a:cubicBezTo>
                  <a:cubicBezTo>
                    <a:pt x="5" y="194"/>
                    <a:pt x="5" y="195"/>
                    <a:pt x="5" y="210"/>
                  </a:cubicBezTo>
                  <a:cubicBezTo>
                    <a:pt x="5" y="224"/>
                    <a:pt x="11" y="230"/>
                    <a:pt x="11" y="238"/>
                  </a:cubicBezTo>
                  <a:cubicBezTo>
                    <a:pt x="11" y="240"/>
                    <a:pt x="12" y="243"/>
                    <a:pt x="11" y="245"/>
                  </a:cubicBezTo>
                  <a:cubicBezTo>
                    <a:pt x="9" y="243"/>
                    <a:pt x="7" y="240"/>
                    <a:pt x="6" y="238"/>
                  </a:cubicBezTo>
                  <a:cubicBezTo>
                    <a:pt x="5" y="240"/>
                    <a:pt x="4" y="243"/>
                    <a:pt x="3" y="245"/>
                  </a:cubicBezTo>
                  <a:cubicBezTo>
                    <a:pt x="0" y="253"/>
                    <a:pt x="11" y="255"/>
                    <a:pt x="14" y="263"/>
                  </a:cubicBezTo>
                  <a:cubicBezTo>
                    <a:pt x="20" y="284"/>
                    <a:pt x="22" y="291"/>
                    <a:pt x="28" y="314"/>
                  </a:cubicBezTo>
                  <a:cubicBezTo>
                    <a:pt x="31" y="324"/>
                    <a:pt x="39" y="332"/>
                    <a:pt x="39" y="348"/>
                  </a:cubicBezTo>
                  <a:cubicBezTo>
                    <a:pt x="39" y="360"/>
                    <a:pt x="27" y="364"/>
                    <a:pt x="27" y="371"/>
                  </a:cubicBezTo>
                  <a:cubicBezTo>
                    <a:pt x="27" y="379"/>
                    <a:pt x="52" y="390"/>
                    <a:pt x="61" y="390"/>
                  </a:cubicBezTo>
                  <a:cubicBezTo>
                    <a:pt x="85" y="390"/>
                    <a:pt x="93" y="372"/>
                    <a:pt x="111" y="372"/>
                  </a:cubicBezTo>
                  <a:cubicBezTo>
                    <a:pt x="115" y="372"/>
                    <a:pt x="117" y="371"/>
                    <a:pt x="120" y="371"/>
                  </a:cubicBezTo>
                  <a:cubicBezTo>
                    <a:pt x="121" y="371"/>
                    <a:pt x="123" y="371"/>
                    <a:pt x="126" y="372"/>
                  </a:cubicBezTo>
                  <a:cubicBezTo>
                    <a:pt x="138" y="372"/>
                    <a:pt x="147" y="370"/>
                    <a:pt x="158" y="369"/>
                  </a:cubicBezTo>
                  <a:cubicBezTo>
                    <a:pt x="162" y="342"/>
                    <a:pt x="195" y="351"/>
                    <a:pt x="222" y="342"/>
                  </a:cubicBezTo>
                  <a:cubicBezTo>
                    <a:pt x="234" y="339"/>
                    <a:pt x="237" y="330"/>
                    <a:pt x="256" y="330"/>
                  </a:cubicBezTo>
                  <a:cubicBezTo>
                    <a:pt x="274" y="330"/>
                    <a:pt x="305" y="336"/>
                    <a:pt x="313" y="346"/>
                  </a:cubicBezTo>
                  <a:cubicBezTo>
                    <a:pt x="318" y="352"/>
                    <a:pt x="329" y="378"/>
                    <a:pt x="333" y="378"/>
                  </a:cubicBezTo>
                  <a:cubicBezTo>
                    <a:pt x="333" y="378"/>
                    <a:pt x="331" y="387"/>
                    <a:pt x="337" y="387"/>
                  </a:cubicBezTo>
                  <a:cubicBezTo>
                    <a:pt x="348" y="387"/>
                    <a:pt x="361" y="360"/>
                    <a:pt x="371" y="350"/>
                  </a:cubicBezTo>
                  <a:cubicBezTo>
                    <a:pt x="371" y="358"/>
                    <a:pt x="369" y="386"/>
                    <a:pt x="356" y="388"/>
                  </a:cubicBezTo>
                  <a:cubicBezTo>
                    <a:pt x="356" y="391"/>
                    <a:pt x="358" y="394"/>
                    <a:pt x="361" y="394"/>
                  </a:cubicBezTo>
                  <a:cubicBezTo>
                    <a:pt x="369" y="394"/>
                    <a:pt x="369" y="384"/>
                    <a:pt x="374" y="382"/>
                  </a:cubicBezTo>
                  <a:cubicBezTo>
                    <a:pt x="374" y="380"/>
                    <a:pt x="375" y="378"/>
                    <a:pt x="375" y="377"/>
                  </a:cubicBezTo>
                  <a:cubicBezTo>
                    <a:pt x="377" y="379"/>
                    <a:pt x="380" y="381"/>
                    <a:pt x="380" y="387"/>
                  </a:cubicBezTo>
                  <a:cubicBezTo>
                    <a:pt x="380" y="393"/>
                    <a:pt x="378" y="396"/>
                    <a:pt x="377" y="399"/>
                  </a:cubicBezTo>
                  <a:cubicBezTo>
                    <a:pt x="383" y="399"/>
                    <a:pt x="383" y="399"/>
                    <a:pt x="383" y="399"/>
                  </a:cubicBezTo>
                  <a:cubicBezTo>
                    <a:pt x="387" y="398"/>
                    <a:pt x="390" y="397"/>
                    <a:pt x="394" y="395"/>
                  </a:cubicBezTo>
                  <a:cubicBezTo>
                    <a:pt x="394" y="396"/>
                    <a:pt x="394" y="398"/>
                    <a:pt x="394" y="398"/>
                  </a:cubicBezTo>
                  <a:cubicBezTo>
                    <a:pt x="395" y="405"/>
                    <a:pt x="402" y="411"/>
                    <a:pt x="402" y="419"/>
                  </a:cubicBezTo>
                  <a:cubicBezTo>
                    <a:pt x="402" y="441"/>
                    <a:pt x="435" y="454"/>
                    <a:pt x="456" y="454"/>
                  </a:cubicBezTo>
                  <a:cubicBezTo>
                    <a:pt x="469" y="454"/>
                    <a:pt x="465" y="444"/>
                    <a:pt x="477" y="443"/>
                  </a:cubicBezTo>
                  <a:cubicBezTo>
                    <a:pt x="478" y="446"/>
                    <a:pt x="499" y="458"/>
                    <a:pt x="503" y="459"/>
                  </a:cubicBezTo>
                  <a:cubicBezTo>
                    <a:pt x="508" y="433"/>
                    <a:pt x="551" y="444"/>
                    <a:pt x="557" y="420"/>
                  </a:cubicBezTo>
                  <a:cubicBezTo>
                    <a:pt x="557" y="421"/>
                    <a:pt x="557" y="421"/>
                    <a:pt x="557" y="421"/>
                  </a:cubicBezTo>
                  <a:cubicBezTo>
                    <a:pt x="557" y="403"/>
                    <a:pt x="568" y="386"/>
                    <a:pt x="572" y="374"/>
                  </a:cubicBezTo>
                  <a:cubicBezTo>
                    <a:pt x="577" y="357"/>
                    <a:pt x="587" y="351"/>
                    <a:pt x="596" y="337"/>
                  </a:cubicBezTo>
                  <a:cubicBezTo>
                    <a:pt x="599" y="332"/>
                    <a:pt x="597" y="330"/>
                    <a:pt x="600" y="326"/>
                  </a:cubicBezTo>
                  <a:cubicBezTo>
                    <a:pt x="600" y="311"/>
                    <a:pt x="600" y="311"/>
                    <a:pt x="600" y="311"/>
                  </a:cubicBezTo>
                  <a:cubicBezTo>
                    <a:pt x="605" y="306"/>
                    <a:pt x="608" y="290"/>
                    <a:pt x="608" y="279"/>
                  </a:cubicBezTo>
                  <a:cubicBezTo>
                    <a:pt x="608" y="263"/>
                    <a:pt x="603" y="234"/>
                    <a:pt x="594" y="223"/>
                  </a:cubicBezTo>
                  <a:cubicBezTo>
                    <a:pt x="595" y="221"/>
                    <a:pt x="595" y="221"/>
                    <a:pt x="595" y="221"/>
                  </a:cubicBezTo>
                  <a:cubicBezTo>
                    <a:pt x="585" y="211"/>
                    <a:pt x="565" y="202"/>
                    <a:pt x="565" y="181"/>
                  </a:cubicBezTo>
                  <a:cubicBezTo>
                    <a:pt x="558" y="181"/>
                    <a:pt x="549" y="181"/>
                    <a:pt x="547" y="174"/>
                  </a:cubicBezTo>
                  <a:cubicBezTo>
                    <a:pt x="545" y="167"/>
                    <a:pt x="544" y="157"/>
                    <a:pt x="538" y="151"/>
                  </a:cubicBezTo>
                  <a:cubicBezTo>
                    <a:pt x="529" y="142"/>
                    <a:pt x="506" y="137"/>
                    <a:pt x="502" y="124"/>
                  </a:cubicBezTo>
                  <a:cubicBezTo>
                    <a:pt x="498" y="111"/>
                    <a:pt x="493" y="104"/>
                    <a:pt x="489" y="90"/>
                  </a:cubicBezTo>
                  <a:cubicBezTo>
                    <a:pt x="486" y="82"/>
                    <a:pt x="486" y="65"/>
                    <a:pt x="480" y="60"/>
                  </a:cubicBezTo>
                  <a:cubicBezTo>
                    <a:pt x="478" y="59"/>
                    <a:pt x="468" y="56"/>
                    <a:pt x="462" y="55"/>
                  </a:cubicBezTo>
                  <a:cubicBezTo>
                    <a:pt x="456" y="50"/>
                    <a:pt x="459" y="41"/>
                    <a:pt x="457" y="34"/>
                  </a:cubicBezTo>
                  <a:cubicBezTo>
                    <a:pt x="454" y="23"/>
                    <a:pt x="447" y="14"/>
                    <a:pt x="44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Freeform 61"/>
            <p:cNvSpPr>
              <a:spLocks/>
            </p:cNvSpPr>
            <p:nvPr/>
          </p:nvSpPr>
          <p:spPr bwMode="auto">
            <a:xfrm>
              <a:off x="9351" y="4607"/>
              <a:ext cx="269" cy="267"/>
            </a:xfrm>
            <a:custGeom>
              <a:avLst/>
              <a:gdLst>
                <a:gd name="T0" fmla="*/ 92 w 114"/>
                <a:gd name="T1" fmla="*/ 0 h 113"/>
                <a:gd name="T2" fmla="*/ 80 w 114"/>
                <a:gd name="T3" fmla="*/ 17 h 113"/>
                <a:gd name="T4" fmla="*/ 79 w 114"/>
                <a:gd name="T5" fmla="*/ 21 h 113"/>
                <a:gd name="T6" fmla="*/ 69 w 114"/>
                <a:gd name="T7" fmla="*/ 26 h 113"/>
                <a:gd name="T8" fmla="*/ 69 w 114"/>
                <a:gd name="T9" fmla="*/ 32 h 113"/>
                <a:gd name="T10" fmla="*/ 59 w 114"/>
                <a:gd name="T11" fmla="*/ 44 h 113"/>
                <a:gd name="T12" fmla="*/ 29 w 114"/>
                <a:gd name="T13" fmla="*/ 62 h 113"/>
                <a:gd name="T14" fmla="*/ 21 w 114"/>
                <a:gd name="T15" fmla="*/ 69 h 113"/>
                <a:gd name="T16" fmla="*/ 0 w 114"/>
                <a:gd name="T17" fmla="*/ 98 h 113"/>
                <a:gd name="T18" fmla="*/ 2 w 114"/>
                <a:gd name="T19" fmla="*/ 100 h 113"/>
                <a:gd name="T20" fmla="*/ 26 w 114"/>
                <a:gd name="T21" fmla="*/ 110 h 113"/>
                <a:gd name="T22" fmla="*/ 38 w 114"/>
                <a:gd name="T23" fmla="*/ 113 h 113"/>
                <a:gd name="T24" fmla="*/ 58 w 114"/>
                <a:gd name="T25" fmla="*/ 100 h 113"/>
                <a:gd name="T26" fmla="*/ 74 w 114"/>
                <a:gd name="T27" fmla="*/ 63 h 113"/>
                <a:gd name="T28" fmla="*/ 94 w 114"/>
                <a:gd name="T29" fmla="*/ 61 h 113"/>
                <a:gd name="T30" fmla="*/ 94 w 114"/>
                <a:gd name="T31" fmla="*/ 44 h 113"/>
                <a:gd name="T32" fmla="*/ 114 w 114"/>
                <a:gd name="T33" fmla="*/ 18 h 113"/>
                <a:gd name="T34" fmla="*/ 111 w 114"/>
                <a:gd name="T35" fmla="*/ 10 h 113"/>
                <a:gd name="T36" fmla="*/ 107 w 114"/>
                <a:gd name="T37" fmla="*/ 8 h 113"/>
                <a:gd name="T38" fmla="*/ 98 w 114"/>
                <a:gd name="T39" fmla="*/ 13 h 113"/>
                <a:gd name="T40" fmla="*/ 96 w 114"/>
                <a:gd name="T41" fmla="*/ 5 h 113"/>
                <a:gd name="T42" fmla="*/ 92 w 114"/>
                <a:gd name="T43"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4" h="113">
                  <a:moveTo>
                    <a:pt x="92" y="0"/>
                  </a:moveTo>
                  <a:cubicBezTo>
                    <a:pt x="87" y="2"/>
                    <a:pt x="80" y="9"/>
                    <a:pt x="80" y="17"/>
                  </a:cubicBezTo>
                  <a:cubicBezTo>
                    <a:pt x="80" y="18"/>
                    <a:pt x="79" y="20"/>
                    <a:pt x="79" y="21"/>
                  </a:cubicBezTo>
                  <a:cubicBezTo>
                    <a:pt x="75" y="21"/>
                    <a:pt x="72" y="22"/>
                    <a:pt x="69" y="26"/>
                  </a:cubicBezTo>
                  <a:cubicBezTo>
                    <a:pt x="69" y="28"/>
                    <a:pt x="69" y="32"/>
                    <a:pt x="69" y="32"/>
                  </a:cubicBezTo>
                  <a:cubicBezTo>
                    <a:pt x="69" y="32"/>
                    <a:pt x="62" y="43"/>
                    <a:pt x="59" y="44"/>
                  </a:cubicBezTo>
                  <a:cubicBezTo>
                    <a:pt x="50" y="49"/>
                    <a:pt x="42" y="62"/>
                    <a:pt x="29" y="62"/>
                  </a:cubicBezTo>
                  <a:cubicBezTo>
                    <a:pt x="26" y="62"/>
                    <a:pt x="23" y="65"/>
                    <a:pt x="21" y="69"/>
                  </a:cubicBezTo>
                  <a:cubicBezTo>
                    <a:pt x="16" y="77"/>
                    <a:pt x="0" y="84"/>
                    <a:pt x="0" y="98"/>
                  </a:cubicBezTo>
                  <a:cubicBezTo>
                    <a:pt x="0" y="99"/>
                    <a:pt x="1" y="100"/>
                    <a:pt x="2" y="100"/>
                  </a:cubicBezTo>
                  <a:cubicBezTo>
                    <a:pt x="2" y="102"/>
                    <a:pt x="23" y="110"/>
                    <a:pt x="26" y="110"/>
                  </a:cubicBezTo>
                  <a:cubicBezTo>
                    <a:pt x="29" y="110"/>
                    <a:pt x="36" y="113"/>
                    <a:pt x="38" y="113"/>
                  </a:cubicBezTo>
                  <a:cubicBezTo>
                    <a:pt x="44" y="113"/>
                    <a:pt x="53" y="105"/>
                    <a:pt x="58" y="100"/>
                  </a:cubicBezTo>
                  <a:cubicBezTo>
                    <a:pt x="58" y="100"/>
                    <a:pt x="73" y="70"/>
                    <a:pt x="74" y="63"/>
                  </a:cubicBezTo>
                  <a:cubicBezTo>
                    <a:pt x="78" y="63"/>
                    <a:pt x="91" y="61"/>
                    <a:pt x="94" y="61"/>
                  </a:cubicBezTo>
                  <a:cubicBezTo>
                    <a:pt x="95" y="54"/>
                    <a:pt x="92" y="52"/>
                    <a:pt x="94" y="44"/>
                  </a:cubicBezTo>
                  <a:cubicBezTo>
                    <a:pt x="102" y="44"/>
                    <a:pt x="113" y="25"/>
                    <a:pt x="114" y="18"/>
                  </a:cubicBezTo>
                  <a:cubicBezTo>
                    <a:pt x="112" y="17"/>
                    <a:pt x="111" y="14"/>
                    <a:pt x="111" y="10"/>
                  </a:cubicBezTo>
                  <a:cubicBezTo>
                    <a:pt x="110" y="10"/>
                    <a:pt x="108" y="9"/>
                    <a:pt x="107" y="8"/>
                  </a:cubicBezTo>
                  <a:cubicBezTo>
                    <a:pt x="105" y="9"/>
                    <a:pt x="102" y="13"/>
                    <a:pt x="98" y="13"/>
                  </a:cubicBezTo>
                  <a:cubicBezTo>
                    <a:pt x="95" y="13"/>
                    <a:pt x="96" y="9"/>
                    <a:pt x="96" y="5"/>
                  </a:cubicBezTo>
                  <a:cubicBezTo>
                    <a:pt x="94" y="5"/>
                    <a:pt x="92" y="4"/>
                    <a:pt x="9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Freeform 62"/>
            <p:cNvSpPr>
              <a:spLocks/>
            </p:cNvSpPr>
            <p:nvPr/>
          </p:nvSpPr>
          <p:spPr bwMode="auto">
            <a:xfrm>
              <a:off x="9571" y="4349"/>
              <a:ext cx="203" cy="296"/>
            </a:xfrm>
            <a:custGeom>
              <a:avLst/>
              <a:gdLst>
                <a:gd name="T0" fmla="*/ 0 w 86"/>
                <a:gd name="T1" fmla="*/ 0 h 125"/>
                <a:gd name="T2" fmla="*/ 23 w 86"/>
                <a:gd name="T3" fmla="*/ 32 h 125"/>
                <a:gd name="T4" fmla="*/ 21 w 86"/>
                <a:gd name="T5" fmla="*/ 38 h 125"/>
                <a:gd name="T6" fmla="*/ 27 w 86"/>
                <a:gd name="T7" fmla="*/ 48 h 125"/>
                <a:gd name="T8" fmla="*/ 27 w 86"/>
                <a:gd name="T9" fmla="*/ 47 h 125"/>
                <a:gd name="T10" fmla="*/ 29 w 86"/>
                <a:gd name="T11" fmla="*/ 58 h 125"/>
                <a:gd name="T12" fmla="*/ 23 w 86"/>
                <a:gd name="T13" fmla="*/ 78 h 125"/>
                <a:gd name="T14" fmla="*/ 16 w 86"/>
                <a:gd name="T15" fmla="*/ 87 h 125"/>
                <a:gd name="T16" fmla="*/ 35 w 86"/>
                <a:gd name="T17" fmla="*/ 103 h 125"/>
                <a:gd name="T18" fmla="*/ 29 w 86"/>
                <a:gd name="T19" fmla="*/ 118 h 125"/>
                <a:gd name="T20" fmla="*/ 37 w 86"/>
                <a:gd name="T21" fmla="*/ 125 h 125"/>
                <a:gd name="T22" fmla="*/ 56 w 86"/>
                <a:gd name="T23" fmla="*/ 106 h 125"/>
                <a:gd name="T24" fmla="*/ 64 w 86"/>
                <a:gd name="T25" fmla="*/ 96 h 125"/>
                <a:gd name="T26" fmla="*/ 61 w 86"/>
                <a:gd name="T27" fmla="*/ 91 h 125"/>
                <a:gd name="T28" fmla="*/ 72 w 86"/>
                <a:gd name="T29" fmla="*/ 84 h 125"/>
                <a:gd name="T30" fmla="*/ 74 w 86"/>
                <a:gd name="T31" fmla="*/ 82 h 125"/>
                <a:gd name="T32" fmla="*/ 76 w 86"/>
                <a:gd name="T33" fmla="*/ 85 h 125"/>
                <a:gd name="T34" fmla="*/ 86 w 86"/>
                <a:gd name="T35" fmla="*/ 58 h 125"/>
                <a:gd name="T36" fmla="*/ 82 w 86"/>
                <a:gd name="T37" fmla="*/ 55 h 125"/>
                <a:gd name="T38" fmla="*/ 64 w 86"/>
                <a:gd name="T39" fmla="*/ 60 h 125"/>
                <a:gd name="T40" fmla="*/ 45 w 86"/>
                <a:gd name="T41" fmla="*/ 39 h 125"/>
                <a:gd name="T42" fmla="*/ 41 w 86"/>
                <a:gd name="T43" fmla="*/ 39 h 125"/>
                <a:gd name="T44" fmla="*/ 37 w 86"/>
                <a:gd name="T45" fmla="*/ 44 h 125"/>
                <a:gd name="T46" fmla="*/ 33 w 86"/>
                <a:gd name="T47" fmla="*/ 44 h 125"/>
                <a:gd name="T48" fmla="*/ 25 w 86"/>
                <a:gd name="T49" fmla="*/ 27 h 125"/>
                <a:gd name="T50" fmla="*/ 27 w 86"/>
                <a:gd name="T51" fmla="*/ 23 h 125"/>
                <a:gd name="T52" fmla="*/ 20 w 86"/>
                <a:gd name="T53" fmla="*/ 15 h 125"/>
                <a:gd name="T54" fmla="*/ 0 w 86"/>
                <a:gd name="T5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6" h="125">
                  <a:moveTo>
                    <a:pt x="0" y="0"/>
                  </a:moveTo>
                  <a:cubicBezTo>
                    <a:pt x="3" y="13"/>
                    <a:pt x="11" y="30"/>
                    <a:pt x="23" y="32"/>
                  </a:cubicBezTo>
                  <a:cubicBezTo>
                    <a:pt x="22" y="34"/>
                    <a:pt x="21" y="36"/>
                    <a:pt x="21" y="38"/>
                  </a:cubicBezTo>
                  <a:cubicBezTo>
                    <a:pt x="21" y="42"/>
                    <a:pt x="26" y="44"/>
                    <a:pt x="27" y="48"/>
                  </a:cubicBezTo>
                  <a:cubicBezTo>
                    <a:pt x="27" y="47"/>
                    <a:pt x="27" y="47"/>
                    <a:pt x="27" y="47"/>
                  </a:cubicBezTo>
                  <a:cubicBezTo>
                    <a:pt x="28" y="50"/>
                    <a:pt x="29" y="55"/>
                    <a:pt x="29" y="58"/>
                  </a:cubicBezTo>
                  <a:cubicBezTo>
                    <a:pt x="29" y="66"/>
                    <a:pt x="28" y="73"/>
                    <a:pt x="23" y="78"/>
                  </a:cubicBezTo>
                  <a:cubicBezTo>
                    <a:pt x="20" y="81"/>
                    <a:pt x="16" y="82"/>
                    <a:pt x="16" y="87"/>
                  </a:cubicBezTo>
                  <a:cubicBezTo>
                    <a:pt x="16" y="96"/>
                    <a:pt x="35" y="92"/>
                    <a:pt x="35" y="103"/>
                  </a:cubicBezTo>
                  <a:cubicBezTo>
                    <a:pt x="35" y="109"/>
                    <a:pt x="29" y="112"/>
                    <a:pt x="29" y="118"/>
                  </a:cubicBezTo>
                  <a:cubicBezTo>
                    <a:pt x="29" y="122"/>
                    <a:pt x="32" y="125"/>
                    <a:pt x="37" y="125"/>
                  </a:cubicBezTo>
                  <a:cubicBezTo>
                    <a:pt x="48" y="125"/>
                    <a:pt x="51" y="114"/>
                    <a:pt x="56" y="106"/>
                  </a:cubicBezTo>
                  <a:cubicBezTo>
                    <a:pt x="57" y="105"/>
                    <a:pt x="64" y="99"/>
                    <a:pt x="64" y="96"/>
                  </a:cubicBezTo>
                  <a:cubicBezTo>
                    <a:pt x="64" y="94"/>
                    <a:pt x="61" y="92"/>
                    <a:pt x="61" y="91"/>
                  </a:cubicBezTo>
                  <a:cubicBezTo>
                    <a:pt x="61" y="86"/>
                    <a:pt x="67" y="85"/>
                    <a:pt x="72" y="84"/>
                  </a:cubicBezTo>
                  <a:cubicBezTo>
                    <a:pt x="73" y="84"/>
                    <a:pt x="73" y="82"/>
                    <a:pt x="74" y="82"/>
                  </a:cubicBezTo>
                  <a:cubicBezTo>
                    <a:pt x="76" y="85"/>
                    <a:pt x="76" y="85"/>
                    <a:pt x="76" y="85"/>
                  </a:cubicBezTo>
                  <a:cubicBezTo>
                    <a:pt x="81" y="77"/>
                    <a:pt x="79" y="66"/>
                    <a:pt x="86" y="58"/>
                  </a:cubicBezTo>
                  <a:cubicBezTo>
                    <a:pt x="85" y="57"/>
                    <a:pt x="84" y="55"/>
                    <a:pt x="82" y="55"/>
                  </a:cubicBezTo>
                  <a:cubicBezTo>
                    <a:pt x="74" y="55"/>
                    <a:pt x="74" y="60"/>
                    <a:pt x="64" y="60"/>
                  </a:cubicBezTo>
                  <a:cubicBezTo>
                    <a:pt x="51" y="60"/>
                    <a:pt x="45" y="53"/>
                    <a:pt x="45" y="39"/>
                  </a:cubicBezTo>
                  <a:cubicBezTo>
                    <a:pt x="44" y="39"/>
                    <a:pt x="42" y="39"/>
                    <a:pt x="41" y="39"/>
                  </a:cubicBezTo>
                  <a:cubicBezTo>
                    <a:pt x="39" y="39"/>
                    <a:pt x="37" y="41"/>
                    <a:pt x="37" y="44"/>
                  </a:cubicBezTo>
                  <a:cubicBezTo>
                    <a:pt x="33" y="44"/>
                    <a:pt x="33" y="44"/>
                    <a:pt x="33" y="44"/>
                  </a:cubicBezTo>
                  <a:cubicBezTo>
                    <a:pt x="31" y="41"/>
                    <a:pt x="25" y="30"/>
                    <a:pt x="25" y="27"/>
                  </a:cubicBezTo>
                  <a:cubicBezTo>
                    <a:pt x="25" y="26"/>
                    <a:pt x="26" y="25"/>
                    <a:pt x="27" y="23"/>
                  </a:cubicBezTo>
                  <a:cubicBezTo>
                    <a:pt x="23" y="22"/>
                    <a:pt x="23" y="18"/>
                    <a:pt x="20" y="15"/>
                  </a:cubicBezTo>
                  <a:cubicBezTo>
                    <a:pt x="15" y="10"/>
                    <a:pt x="6" y="9"/>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Freeform 63"/>
            <p:cNvSpPr>
              <a:spLocks/>
            </p:cNvSpPr>
            <p:nvPr/>
          </p:nvSpPr>
          <p:spPr bwMode="auto">
            <a:xfrm>
              <a:off x="9724" y="3694"/>
              <a:ext cx="45" cy="31"/>
            </a:xfrm>
            <a:custGeom>
              <a:avLst/>
              <a:gdLst>
                <a:gd name="T0" fmla="*/ 12 w 19"/>
                <a:gd name="T1" fmla="*/ 0 h 13"/>
                <a:gd name="T2" fmla="*/ 0 w 19"/>
                <a:gd name="T3" fmla="*/ 10 h 13"/>
                <a:gd name="T4" fmla="*/ 11 w 19"/>
                <a:gd name="T5" fmla="*/ 13 h 13"/>
                <a:gd name="T6" fmla="*/ 15 w 19"/>
                <a:gd name="T7" fmla="*/ 13 h 13"/>
                <a:gd name="T8" fmla="*/ 19 w 19"/>
                <a:gd name="T9" fmla="*/ 11 h 13"/>
                <a:gd name="T10" fmla="*/ 19 w 19"/>
                <a:gd name="T11" fmla="*/ 5 h 13"/>
                <a:gd name="T12" fmla="*/ 12 w 19"/>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19" h="13">
                  <a:moveTo>
                    <a:pt x="12" y="0"/>
                  </a:moveTo>
                  <a:cubicBezTo>
                    <a:pt x="8" y="2"/>
                    <a:pt x="0" y="3"/>
                    <a:pt x="0" y="10"/>
                  </a:cubicBezTo>
                  <a:cubicBezTo>
                    <a:pt x="0" y="12"/>
                    <a:pt x="7" y="13"/>
                    <a:pt x="11" y="13"/>
                  </a:cubicBezTo>
                  <a:cubicBezTo>
                    <a:pt x="13" y="13"/>
                    <a:pt x="14" y="13"/>
                    <a:pt x="15" y="13"/>
                  </a:cubicBezTo>
                  <a:cubicBezTo>
                    <a:pt x="16" y="13"/>
                    <a:pt x="17" y="13"/>
                    <a:pt x="19" y="11"/>
                  </a:cubicBezTo>
                  <a:cubicBezTo>
                    <a:pt x="19" y="5"/>
                    <a:pt x="19" y="5"/>
                    <a:pt x="19" y="5"/>
                  </a:cubicBezTo>
                  <a:cubicBezTo>
                    <a:pt x="16" y="4"/>
                    <a:pt x="14" y="3"/>
                    <a:pt x="1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0" name="Freeform 64"/>
            <p:cNvSpPr>
              <a:spLocks/>
            </p:cNvSpPr>
            <p:nvPr/>
          </p:nvSpPr>
          <p:spPr bwMode="auto">
            <a:xfrm>
              <a:off x="9774" y="3658"/>
              <a:ext cx="40" cy="26"/>
            </a:xfrm>
            <a:custGeom>
              <a:avLst/>
              <a:gdLst>
                <a:gd name="T0" fmla="*/ 17 w 17"/>
                <a:gd name="T1" fmla="*/ 0 h 11"/>
                <a:gd name="T2" fmla="*/ 0 w 17"/>
                <a:gd name="T3" fmla="*/ 7 h 11"/>
                <a:gd name="T4" fmla="*/ 3 w 17"/>
                <a:gd name="T5" fmla="*/ 11 h 11"/>
                <a:gd name="T6" fmla="*/ 17 w 17"/>
                <a:gd name="T7" fmla="*/ 4 h 11"/>
                <a:gd name="T8" fmla="*/ 17 w 17"/>
                <a:gd name="T9" fmla="*/ 0 h 11"/>
              </a:gdLst>
              <a:ahLst/>
              <a:cxnLst>
                <a:cxn ang="0">
                  <a:pos x="T0" y="T1"/>
                </a:cxn>
                <a:cxn ang="0">
                  <a:pos x="T2" y="T3"/>
                </a:cxn>
                <a:cxn ang="0">
                  <a:pos x="T4" y="T5"/>
                </a:cxn>
                <a:cxn ang="0">
                  <a:pos x="T6" y="T7"/>
                </a:cxn>
                <a:cxn ang="0">
                  <a:pos x="T8" y="T9"/>
                </a:cxn>
              </a:cxnLst>
              <a:rect l="0" t="0" r="r" b="b"/>
              <a:pathLst>
                <a:path w="17" h="11">
                  <a:moveTo>
                    <a:pt x="17" y="0"/>
                  </a:moveTo>
                  <a:cubicBezTo>
                    <a:pt x="13" y="0"/>
                    <a:pt x="0" y="0"/>
                    <a:pt x="0" y="7"/>
                  </a:cubicBezTo>
                  <a:cubicBezTo>
                    <a:pt x="0" y="8"/>
                    <a:pt x="2" y="11"/>
                    <a:pt x="3" y="11"/>
                  </a:cubicBezTo>
                  <a:cubicBezTo>
                    <a:pt x="9" y="11"/>
                    <a:pt x="10" y="6"/>
                    <a:pt x="17" y="4"/>
                  </a:cubicBezTo>
                  <a:cubicBezTo>
                    <a:pt x="17" y="3"/>
                    <a:pt x="17" y="1"/>
                    <a:pt x="1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1" name="Freeform 65"/>
            <p:cNvSpPr>
              <a:spLocks/>
            </p:cNvSpPr>
            <p:nvPr/>
          </p:nvSpPr>
          <p:spPr bwMode="auto">
            <a:xfrm>
              <a:off x="7774" y="2719"/>
              <a:ext cx="163" cy="152"/>
            </a:xfrm>
            <a:custGeom>
              <a:avLst/>
              <a:gdLst>
                <a:gd name="T0" fmla="*/ 50 w 69"/>
                <a:gd name="T1" fmla="*/ 0 h 64"/>
                <a:gd name="T2" fmla="*/ 48 w 69"/>
                <a:gd name="T3" fmla="*/ 11 h 64"/>
                <a:gd name="T4" fmla="*/ 38 w 69"/>
                <a:gd name="T5" fmla="*/ 18 h 64"/>
                <a:gd name="T6" fmla="*/ 33 w 69"/>
                <a:gd name="T7" fmla="*/ 24 h 64"/>
                <a:gd name="T8" fmla="*/ 30 w 69"/>
                <a:gd name="T9" fmla="*/ 24 h 64"/>
                <a:gd name="T10" fmla="*/ 22 w 69"/>
                <a:gd name="T11" fmla="*/ 16 h 64"/>
                <a:gd name="T12" fmla="*/ 22 w 69"/>
                <a:gd name="T13" fmla="*/ 16 h 64"/>
                <a:gd name="T14" fmla="*/ 14 w 69"/>
                <a:gd name="T15" fmla="*/ 21 h 64"/>
                <a:gd name="T16" fmla="*/ 6 w 69"/>
                <a:gd name="T17" fmla="*/ 26 h 64"/>
                <a:gd name="T18" fmla="*/ 5 w 69"/>
                <a:gd name="T19" fmla="*/ 26 h 64"/>
                <a:gd name="T20" fmla="*/ 2 w 69"/>
                <a:gd name="T21" fmla="*/ 38 h 64"/>
                <a:gd name="T22" fmla="*/ 4 w 69"/>
                <a:gd name="T23" fmla="*/ 43 h 64"/>
                <a:gd name="T24" fmla="*/ 4 w 69"/>
                <a:gd name="T25" fmla="*/ 53 h 64"/>
                <a:gd name="T26" fmla="*/ 4 w 69"/>
                <a:gd name="T27" fmla="*/ 53 h 64"/>
                <a:gd name="T28" fmla="*/ 13 w 69"/>
                <a:gd name="T29" fmla="*/ 34 h 64"/>
                <a:gd name="T30" fmla="*/ 18 w 69"/>
                <a:gd name="T31" fmla="*/ 38 h 64"/>
                <a:gd name="T32" fmla="*/ 20 w 69"/>
                <a:gd name="T33" fmla="*/ 36 h 64"/>
                <a:gd name="T34" fmla="*/ 24 w 69"/>
                <a:gd name="T35" fmla="*/ 38 h 64"/>
                <a:gd name="T36" fmla="*/ 24 w 69"/>
                <a:gd name="T37" fmla="*/ 34 h 64"/>
                <a:gd name="T38" fmla="*/ 31 w 69"/>
                <a:gd name="T39" fmla="*/ 34 h 64"/>
                <a:gd name="T40" fmla="*/ 33 w 69"/>
                <a:gd name="T41" fmla="*/ 39 h 64"/>
                <a:gd name="T42" fmla="*/ 31 w 69"/>
                <a:gd name="T43" fmla="*/ 44 h 64"/>
                <a:gd name="T44" fmla="*/ 43 w 69"/>
                <a:gd name="T45" fmla="*/ 60 h 64"/>
                <a:gd name="T46" fmla="*/ 45 w 69"/>
                <a:gd name="T47" fmla="*/ 61 h 64"/>
                <a:gd name="T48" fmla="*/ 48 w 69"/>
                <a:gd name="T49" fmla="*/ 60 h 64"/>
                <a:gd name="T50" fmla="*/ 50 w 69"/>
                <a:gd name="T51" fmla="*/ 64 h 64"/>
                <a:gd name="T52" fmla="*/ 50 w 69"/>
                <a:gd name="T53" fmla="*/ 64 h 64"/>
                <a:gd name="T54" fmla="*/ 55 w 69"/>
                <a:gd name="T55" fmla="*/ 57 h 64"/>
                <a:gd name="T56" fmla="*/ 50 w 69"/>
                <a:gd name="T57" fmla="*/ 48 h 64"/>
                <a:gd name="T58" fmla="*/ 54 w 69"/>
                <a:gd name="T59" fmla="*/ 41 h 64"/>
                <a:gd name="T60" fmla="*/ 57 w 69"/>
                <a:gd name="T61" fmla="*/ 45 h 64"/>
                <a:gd name="T62" fmla="*/ 57 w 69"/>
                <a:gd name="T63" fmla="*/ 44 h 64"/>
                <a:gd name="T64" fmla="*/ 63 w 69"/>
                <a:gd name="T65" fmla="*/ 55 h 64"/>
                <a:gd name="T66" fmla="*/ 69 w 69"/>
                <a:gd name="T67" fmla="*/ 39 h 64"/>
                <a:gd name="T68" fmla="*/ 57 w 69"/>
                <a:gd name="T69" fmla="*/ 4 h 64"/>
                <a:gd name="T70" fmla="*/ 50 w 69"/>
                <a:gd name="T71"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9" h="64">
                  <a:moveTo>
                    <a:pt x="50" y="0"/>
                  </a:moveTo>
                  <a:cubicBezTo>
                    <a:pt x="49" y="1"/>
                    <a:pt x="50" y="8"/>
                    <a:pt x="48" y="11"/>
                  </a:cubicBezTo>
                  <a:cubicBezTo>
                    <a:pt x="46" y="14"/>
                    <a:pt x="38" y="12"/>
                    <a:pt x="38" y="18"/>
                  </a:cubicBezTo>
                  <a:cubicBezTo>
                    <a:pt x="35" y="18"/>
                    <a:pt x="33" y="21"/>
                    <a:pt x="33" y="24"/>
                  </a:cubicBezTo>
                  <a:cubicBezTo>
                    <a:pt x="32" y="24"/>
                    <a:pt x="31" y="24"/>
                    <a:pt x="30" y="24"/>
                  </a:cubicBezTo>
                  <a:cubicBezTo>
                    <a:pt x="27" y="24"/>
                    <a:pt x="28" y="17"/>
                    <a:pt x="22" y="16"/>
                  </a:cubicBezTo>
                  <a:cubicBezTo>
                    <a:pt x="22" y="16"/>
                    <a:pt x="22" y="16"/>
                    <a:pt x="22" y="16"/>
                  </a:cubicBezTo>
                  <a:cubicBezTo>
                    <a:pt x="18" y="16"/>
                    <a:pt x="16" y="19"/>
                    <a:pt x="14" y="21"/>
                  </a:cubicBezTo>
                  <a:cubicBezTo>
                    <a:pt x="12" y="24"/>
                    <a:pt x="10" y="26"/>
                    <a:pt x="6" y="26"/>
                  </a:cubicBezTo>
                  <a:cubicBezTo>
                    <a:pt x="6" y="26"/>
                    <a:pt x="5" y="26"/>
                    <a:pt x="5" y="26"/>
                  </a:cubicBezTo>
                  <a:cubicBezTo>
                    <a:pt x="4" y="31"/>
                    <a:pt x="2" y="34"/>
                    <a:pt x="2" y="38"/>
                  </a:cubicBezTo>
                  <a:cubicBezTo>
                    <a:pt x="2" y="40"/>
                    <a:pt x="4" y="41"/>
                    <a:pt x="4" y="43"/>
                  </a:cubicBezTo>
                  <a:cubicBezTo>
                    <a:pt x="4" y="45"/>
                    <a:pt x="0" y="53"/>
                    <a:pt x="4" y="53"/>
                  </a:cubicBezTo>
                  <a:cubicBezTo>
                    <a:pt x="4" y="53"/>
                    <a:pt x="4" y="53"/>
                    <a:pt x="4" y="53"/>
                  </a:cubicBezTo>
                  <a:cubicBezTo>
                    <a:pt x="9" y="53"/>
                    <a:pt x="9" y="38"/>
                    <a:pt x="13" y="34"/>
                  </a:cubicBezTo>
                  <a:cubicBezTo>
                    <a:pt x="13" y="34"/>
                    <a:pt x="17" y="37"/>
                    <a:pt x="18" y="38"/>
                  </a:cubicBezTo>
                  <a:cubicBezTo>
                    <a:pt x="19" y="38"/>
                    <a:pt x="20" y="36"/>
                    <a:pt x="20" y="36"/>
                  </a:cubicBezTo>
                  <a:cubicBezTo>
                    <a:pt x="21" y="37"/>
                    <a:pt x="22" y="38"/>
                    <a:pt x="24" y="38"/>
                  </a:cubicBezTo>
                  <a:cubicBezTo>
                    <a:pt x="24" y="37"/>
                    <a:pt x="24" y="35"/>
                    <a:pt x="24" y="34"/>
                  </a:cubicBezTo>
                  <a:cubicBezTo>
                    <a:pt x="31" y="34"/>
                    <a:pt x="31" y="34"/>
                    <a:pt x="31" y="34"/>
                  </a:cubicBezTo>
                  <a:cubicBezTo>
                    <a:pt x="32" y="35"/>
                    <a:pt x="33" y="37"/>
                    <a:pt x="33" y="39"/>
                  </a:cubicBezTo>
                  <a:cubicBezTo>
                    <a:pt x="32" y="40"/>
                    <a:pt x="31" y="41"/>
                    <a:pt x="31" y="44"/>
                  </a:cubicBezTo>
                  <a:cubicBezTo>
                    <a:pt x="30" y="53"/>
                    <a:pt x="36" y="60"/>
                    <a:pt x="43" y="60"/>
                  </a:cubicBezTo>
                  <a:cubicBezTo>
                    <a:pt x="44" y="60"/>
                    <a:pt x="44" y="61"/>
                    <a:pt x="45" y="61"/>
                  </a:cubicBezTo>
                  <a:cubicBezTo>
                    <a:pt x="46" y="61"/>
                    <a:pt x="47" y="60"/>
                    <a:pt x="48" y="60"/>
                  </a:cubicBezTo>
                  <a:cubicBezTo>
                    <a:pt x="48" y="61"/>
                    <a:pt x="49" y="64"/>
                    <a:pt x="50" y="64"/>
                  </a:cubicBezTo>
                  <a:cubicBezTo>
                    <a:pt x="50" y="64"/>
                    <a:pt x="50" y="64"/>
                    <a:pt x="50" y="64"/>
                  </a:cubicBezTo>
                  <a:cubicBezTo>
                    <a:pt x="53" y="64"/>
                    <a:pt x="55" y="61"/>
                    <a:pt x="55" y="57"/>
                  </a:cubicBezTo>
                  <a:cubicBezTo>
                    <a:pt x="55" y="52"/>
                    <a:pt x="50" y="51"/>
                    <a:pt x="50" y="48"/>
                  </a:cubicBezTo>
                  <a:cubicBezTo>
                    <a:pt x="50" y="45"/>
                    <a:pt x="52" y="44"/>
                    <a:pt x="54" y="41"/>
                  </a:cubicBezTo>
                  <a:cubicBezTo>
                    <a:pt x="55" y="43"/>
                    <a:pt x="57" y="44"/>
                    <a:pt x="57" y="45"/>
                  </a:cubicBezTo>
                  <a:cubicBezTo>
                    <a:pt x="57" y="44"/>
                    <a:pt x="57" y="44"/>
                    <a:pt x="57" y="44"/>
                  </a:cubicBezTo>
                  <a:cubicBezTo>
                    <a:pt x="58" y="47"/>
                    <a:pt x="61" y="54"/>
                    <a:pt x="63" y="55"/>
                  </a:cubicBezTo>
                  <a:cubicBezTo>
                    <a:pt x="63" y="47"/>
                    <a:pt x="69" y="44"/>
                    <a:pt x="69" y="39"/>
                  </a:cubicBezTo>
                  <a:cubicBezTo>
                    <a:pt x="69" y="35"/>
                    <a:pt x="61" y="8"/>
                    <a:pt x="57" y="4"/>
                  </a:cubicBezTo>
                  <a:cubicBezTo>
                    <a:pt x="55" y="2"/>
                    <a:pt x="53" y="0"/>
                    <a:pt x="5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2" name="Freeform 66"/>
            <p:cNvSpPr>
              <a:spLocks/>
            </p:cNvSpPr>
            <p:nvPr/>
          </p:nvSpPr>
          <p:spPr bwMode="auto">
            <a:xfrm>
              <a:off x="7625" y="2679"/>
              <a:ext cx="81" cy="83"/>
            </a:xfrm>
            <a:custGeom>
              <a:avLst/>
              <a:gdLst>
                <a:gd name="T0" fmla="*/ 30 w 34"/>
                <a:gd name="T1" fmla="*/ 0 h 35"/>
                <a:gd name="T2" fmla="*/ 27 w 34"/>
                <a:gd name="T3" fmla="*/ 6 h 35"/>
                <a:gd name="T4" fmla="*/ 0 w 34"/>
                <a:gd name="T5" fmla="*/ 35 h 35"/>
                <a:gd name="T6" fmla="*/ 3 w 34"/>
                <a:gd name="T7" fmla="*/ 35 h 35"/>
                <a:gd name="T8" fmla="*/ 21 w 34"/>
                <a:gd name="T9" fmla="*/ 15 h 35"/>
                <a:gd name="T10" fmla="*/ 21 w 34"/>
                <a:gd name="T11" fmla="*/ 15 h 35"/>
                <a:gd name="T12" fmla="*/ 29 w 34"/>
                <a:gd name="T13" fmla="*/ 10 h 35"/>
                <a:gd name="T14" fmla="*/ 29 w 34"/>
                <a:gd name="T15" fmla="*/ 10 h 35"/>
                <a:gd name="T16" fmla="*/ 34 w 34"/>
                <a:gd name="T17" fmla="*/ 8 h 35"/>
                <a:gd name="T18" fmla="*/ 30 w 34"/>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5">
                  <a:moveTo>
                    <a:pt x="30" y="0"/>
                  </a:moveTo>
                  <a:cubicBezTo>
                    <a:pt x="28" y="2"/>
                    <a:pt x="28" y="4"/>
                    <a:pt x="27" y="6"/>
                  </a:cubicBezTo>
                  <a:cubicBezTo>
                    <a:pt x="22" y="16"/>
                    <a:pt x="5" y="21"/>
                    <a:pt x="0" y="35"/>
                  </a:cubicBezTo>
                  <a:cubicBezTo>
                    <a:pt x="3" y="35"/>
                    <a:pt x="3" y="35"/>
                    <a:pt x="3" y="35"/>
                  </a:cubicBezTo>
                  <a:cubicBezTo>
                    <a:pt x="9" y="32"/>
                    <a:pt x="19" y="26"/>
                    <a:pt x="21" y="15"/>
                  </a:cubicBezTo>
                  <a:cubicBezTo>
                    <a:pt x="21" y="15"/>
                    <a:pt x="21" y="15"/>
                    <a:pt x="21" y="15"/>
                  </a:cubicBezTo>
                  <a:cubicBezTo>
                    <a:pt x="25" y="15"/>
                    <a:pt x="28" y="14"/>
                    <a:pt x="29" y="10"/>
                  </a:cubicBezTo>
                  <a:cubicBezTo>
                    <a:pt x="29" y="10"/>
                    <a:pt x="29" y="10"/>
                    <a:pt x="29" y="10"/>
                  </a:cubicBezTo>
                  <a:cubicBezTo>
                    <a:pt x="31" y="10"/>
                    <a:pt x="32" y="9"/>
                    <a:pt x="34" y="8"/>
                  </a:cubicBezTo>
                  <a:cubicBezTo>
                    <a:pt x="32" y="6"/>
                    <a:pt x="30" y="5"/>
                    <a:pt x="3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3" name="Freeform 67"/>
            <p:cNvSpPr>
              <a:spLocks/>
            </p:cNvSpPr>
            <p:nvPr/>
          </p:nvSpPr>
          <p:spPr bwMode="auto">
            <a:xfrm>
              <a:off x="7684" y="2407"/>
              <a:ext cx="154" cy="218"/>
            </a:xfrm>
            <a:custGeom>
              <a:avLst/>
              <a:gdLst>
                <a:gd name="T0" fmla="*/ 11 w 65"/>
                <a:gd name="T1" fmla="*/ 0 h 92"/>
                <a:gd name="T2" fmla="*/ 6 w 65"/>
                <a:gd name="T3" fmla="*/ 9 h 92"/>
                <a:gd name="T4" fmla="*/ 8 w 65"/>
                <a:gd name="T5" fmla="*/ 24 h 92"/>
                <a:gd name="T6" fmla="*/ 5 w 65"/>
                <a:gd name="T7" fmla="*/ 37 h 92"/>
                <a:gd name="T8" fmla="*/ 4 w 65"/>
                <a:gd name="T9" fmla="*/ 37 h 92"/>
                <a:gd name="T10" fmla="*/ 2 w 65"/>
                <a:gd name="T11" fmla="*/ 53 h 92"/>
                <a:gd name="T12" fmla="*/ 12 w 65"/>
                <a:gd name="T13" fmla="*/ 62 h 92"/>
                <a:gd name="T14" fmla="*/ 12 w 65"/>
                <a:gd name="T15" fmla="*/ 62 h 92"/>
                <a:gd name="T16" fmla="*/ 16 w 65"/>
                <a:gd name="T17" fmla="*/ 59 h 92"/>
                <a:gd name="T18" fmla="*/ 19 w 65"/>
                <a:gd name="T19" fmla="*/ 59 h 92"/>
                <a:gd name="T20" fmla="*/ 19 w 65"/>
                <a:gd name="T21" fmla="*/ 63 h 92"/>
                <a:gd name="T22" fmla="*/ 16 w 65"/>
                <a:gd name="T23" fmla="*/ 68 h 92"/>
                <a:gd name="T24" fmla="*/ 23 w 65"/>
                <a:gd name="T25" fmla="*/ 75 h 92"/>
                <a:gd name="T26" fmla="*/ 23 w 65"/>
                <a:gd name="T27" fmla="*/ 75 h 92"/>
                <a:gd name="T28" fmla="*/ 27 w 65"/>
                <a:gd name="T29" fmla="*/ 73 h 92"/>
                <a:gd name="T30" fmla="*/ 30 w 65"/>
                <a:gd name="T31" fmla="*/ 72 h 92"/>
                <a:gd name="T32" fmla="*/ 30 w 65"/>
                <a:gd name="T33" fmla="*/ 72 h 92"/>
                <a:gd name="T34" fmla="*/ 44 w 65"/>
                <a:gd name="T35" fmla="*/ 82 h 92"/>
                <a:gd name="T36" fmla="*/ 44 w 65"/>
                <a:gd name="T37" fmla="*/ 74 h 92"/>
                <a:gd name="T38" fmla="*/ 61 w 65"/>
                <a:gd name="T39" fmla="*/ 88 h 92"/>
                <a:gd name="T40" fmla="*/ 63 w 65"/>
                <a:gd name="T41" fmla="*/ 92 h 92"/>
                <a:gd name="T42" fmla="*/ 63 w 65"/>
                <a:gd name="T43" fmla="*/ 92 h 92"/>
                <a:gd name="T44" fmla="*/ 65 w 65"/>
                <a:gd name="T45" fmla="*/ 89 h 92"/>
                <a:gd name="T46" fmla="*/ 65 w 65"/>
                <a:gd name="T47" fmla="*/ 85 h 92"/>
                <a:gd name="T48" fmla="*/ 59 w 65"/>
                <a:gd name="T49" fmla="*/ 80 h 92"/>
                <a:gd name="T50" fmla="*/ 57 w 65"/>
                <a:gd name="T51" fmla="*/ 80 h 92"/>
                <a:gd name="T52" fmla="*/ 56 w 65"/>
                <a:gd name="T53" fmla="*/ 79 h 92"/>
                <a:gd name="T54" fmla="*/ 59 w 65"/>
                <a:gd name="T55" fmla="*/ 74 h 92"/>
                <a:gd name="T56" fmla="*/ 56 w 65"/>
                <a:gd name="T57" fmla="*/ 73 h 92"/>
                <a:gd name="T58" fmla="*/ 56 w 65"/>
                <a:gd name="T59" fmla="*/ 73 h 92"/>
                <a:gd name="T60" fmla="*/ 54 w 65"/>
                <a:gd name="T61" fmla="*/ 75 h 92"/>
                <a:gd name="T62" fmla="*/ 52 w 65"/>
                <a:gd name="T63" fmla="*/ 76 h 92"/>
                <a:gd name="T64" fmla="*/ 52 w 65"/>
                <a:gd name="T65" fmla="*/ 76 h 92"/>
                <a:gd name="T66" fmla="*/ 42 w 65"/>
                <a:gd name="T67" fmla="*/ 65 h 92"/>
                <a:gd name="T68" fmla="*/ 42 w 65"/>
                <a:gd name="T69" fmla="*/ 65 h 92"/>
                <a:gd name="T70" fmla="*/ 36 w 65"/>
                <a:gd name="T71" fmla="*/ 69 h 92"/>
                <a:gd name="T72" fmla="*/ 36 w 65"/>
                <a:gd name="T73" fmla="*/ 71 h 92"/>
                <a:gd name="T74" fmla="*/ 25 w 65"/>
                <a:gd name="T75" fmla="*/ 50 h 92"/>
                <a:gd name="T76" fmla="*/ 34 w 65"/>
                <a:gd name="T77" fmla="*/ 30 h 92"/>
                <a:gd name="T78" fmla="*/ 28 w 65"/>
                <a:gd name="T79" fmla="*/ 9 h 92"/>
                <a:gd name="T80" fmla="*/ 27 w 65"/>
                <a:gd name="T81" fmla="*/ 6 h 92"/>
                <a:gd name="T82" fmla="*/ 26 w 65"/>
                <a:gd name="T83" fmla="*/ 4 h 92"/>
                <a:gd name="T84" fmla="*/ 20 w 65"/>
                <a:gd name="T85" fmla="*/ 8 h 92"/>
                <a:gd name="T86" fmla="*/ 19 w 65"/>
                <a:gd name="T87" fmla="*/ 8 h 92"/>
                <a:gd name="T88" fmla="*/ 11 w 65"/>
                <a:gd name="T89" fmla="*/ 0 h 92"/>
                <a:gd name="T90" fmla="*/ 11 w 65"/>
                <a:gd name="T91"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5" h="92">
                  <a:moveTo>
                    <a:pt x="11" y="0"/>
                  </a:moveTo>
                  <a:cubicBezTo>
                    <a:pt x="7" y="0"/>
                    <a:pt x="6" y="4"/>
                    <a:pt x="6" y="9"/>
                  </a:cubicBezTo>
                  <a:cubicBezTo>
                    <a:pt x="6" y="14"/>
                    <a:pt x="8" y="18"/>
                    <a:pt x="8" y="24"/>
                  </a:cubicBezTo>
                  <a:cubicBezTo>
                    <a:pt x="8" y="28"/>
                    <a:pt x="7" y="34"/>
                    <a:pt x="5" y="37"/>
                  </a:cubicBezTo>
                  <a:cubicBezTo>
                    <a:pt x="5" y="37"/>
                    <a:pt x="5" y="37"/>
                    <a:pt x="4" y="37"/>
                  </a:cubicBezTo>
                  <a:cubicBezTo>
                    <a:pt x="0" y="37"/>
                    <a:pt x="2" y="46"/>
                    <a:pt x="2" y="53"/>
                  </a:cubicBezTo>
                  <a:cubicBezTo>
                    <a:pt x="2" y="56"/>
                    <a:pt x="10" y="62"/>
                    <a:pt x="12" y="62"/>
                  </a:cubicBezTo>
                  <a:cubicBezTo>
                    <a:pt x="12" y="62"/>
                    <a:pt x="12" y="62"/>
                    <a:pt x="12" y="62"/>
                  </a:cubicBezTo>
                  <a:cubicBezTo>
                    <a:pt x="14" y="62"/>
                    <a:pt x="15" y="60"/>
                    <a:pt x="16" y="59"/>
                  </a:cubicBezTo>
                  <a:cubicBezTo>
                    <a:pt x="19" y="59"/>
                    <a:pt x="19" y="59"/>
                    <a:pt x="19" y="59"/>
                  </a:cubicBezTo>
                  <a:cubicBezTo>
                    <a:pt x="19" y="63"/>
                    <a:pt x="19" y="63"/>
                    <a:pt x="19" y="63"/>
                  </a:cubicBezTo>
                  <a:cubicBezTo>
                    <a:pt x="18" y="64"/>
                    <a:pt x="16" y="65"/>
                    <a:pt x="16" y="68"/>
                  </a:cubicBezTo>
                  <a:cubicBezTo>
                    <a:pt x="16" y="70"/>
                    <a:pt x="19" y="75"/>
                    <a:pt x="23" y="75"/>
                  </a:cubicBezTo>
                  <a:cubicBezTo>
                    <a:pt x="23" y="75"/>
                    <a:pt x="23" y="75"/>
                    <a:pt x="23" y="75"/>
                  </a:cubicBezTo>
                  <a:cubicBezTo>
                    <a:pt x="24" y="75"/>
                    <a:pt x="25" y="74"/>
                    <a:pt x="27" y="73"/>
                  </a:cubicBezTo>
                  <a:cubicBezTo>
                    <a:pt x="28" y="73"/>
                    <a:pt x="29" y="72"/>
                    <a:pt x="30" y="72"/>
                  </a:cubicBezTo>
                  <a:cubicBezTo>
                    <a:pt x="30" y="72"/>
                    <a:pt x="30" y="72"/>
                    <a:pt x="30" y="72"/>
                  </a:cubicBezTo>
                  <a:cubicBezTo>
                    <a:pt x="37" y="72"/>
                    <a:pt x="37" y="82"/>
                    <a:pt x="44" y="82"/>
                  </a:cubicBezTo>
                  <a:cubicBezTo>
                    <a:pt x="43" y="79"/>
                    <a:pt x="41" y="77"/>
                    <a:pt x="44" y="74"/>
                  </a:cubicBezTo>
                  <a:cubicBezTo>
                    <a:pt x="47" y="78"/>
                    <a:pt x="58" y="82"/>
                    <a:pt x="61" y="88"/>
                  </a:cubicBezTo>
                  <a:cubicBezTo>
                    <a:pt x="61" y="89"/>
                    <a:pt x="62" y="92"/>
                    <a:pt x="63" y="92"/>
                  </a:cubicBezTo>
                  <a:cubicBezTo>
                    <a:pt x="63" y="92"/>
                    <a:pt x="63" y="92"/>
                    <a:pt x="63" y="92"/>
                  </a:cubicBezTo>
                  <a:cubicBezTo>
                    <a:pt x="64" y="92"/>
                    <a:pt x="65" y="90"/>
                    <a:pt x="65" y="89"/>
                  </a:cubicBezTo>
                  <a:cubicBezTo>
                    <a:pt x="65" y="87"/>
                    <a:pt x="65" y="87"/>
                    <a:pt x="65" y="85"/>
                  </a:cubicBezTo>
                  <a:cubicBezTo>
                    <a:pt x="62" y="85"/>
                    <a:pt x="59" y="83"/>
                    <a:pt x="59" y="80"/>
                  </a:cubicBezTo>
                  <a:cubicBezTo>
                    <a:pt x="59" y="80"/>
                    <a:pt x="58" y="80"/>
                    <a:pt x="57" y="80"/>
                  </a:cubicBezTo>
                  <a:cubicBezTo>
                    <a:pt x="56" y="80"/>
                    <a:pt x="56" y="80"/>
                    <a:pt x="56" y="79"/>
                  </a:cubicBezTo>
                  <a:cubicBezTo>
                    <a:pt x="56" y="77"/>
                    <a:pt x="58" y="77"/>
                    <a:pt x="59" y="74"/>
                  </a:cubicBezTo>
                  <a:cubicBezTo>
                    <a:pt x="58" y="74"/>
                    <a:pt x="57" y="73"/>
                    <a:pt x="56" y="73"/>
                  </a:cubicBezTo>
                  <a:cubicBezTo>
                    <a:pt x="56" y="73"/>
                    <a:pt x="56" y="73"/>
                    <a:pt x="56" y="73"/>
                  </a:cubicBezTo>
                  <a:cubicBezTo>
                    <a:pt x="55" y="73"/>
                    <a:pt x="54" y="74"/>
                    <a:pt x="54" y="75"/>
                  </a:cubicBezTo>
                  <a:cubicBezTo>
                    <a:pt x="53" y="75"/>
                    <a:pt x="53" y="76"/>
                    <a:pt x="52" y="76"/>
                  </a:cubicBezTo>
                  <a:cubicBezTo>
                    <a:pt x="52" y="76"/>
                    <a:pt x="52" y="76"/>
                    <a:pt x="52" y="76"/>
                  </a:cubicBezTo>
                  <a:cubicBezTo>
                    <a:pt x="49" y="76"/>
                    <a:pt x="47" y="66"/>
                    <a:pt x="42" y="65"/>
                  </a:cubicBezTo>
                  <a:cubicBezTo>
                    <a:pt x="42" y="65"/>
                    <a:pt x="42" y="65"/>
                    <a:pt x="42" y="65"/>
                  </a:cubicBezTo>
                  <a:cubicBezTo>
                    <a:pt x="39" y="65"/>
                    <a:pt x="36" y="67"/>
                    <a:pt x="36" y="69"/>
                  </a:cubicBezTo>
                  <a:cubicBezTo>
                    <a:pt x="36" y="69"/>
                    <a:pt x="36" y="71"/>
                    <a:pt x="36" y="71"/>
                  </a:cubicBezTo>
                  <a:cubicBezTo>
                    <a:pt x="31" y="69"/>
                    <a:pt x="24" y="57"/>
                    <a:pt x="25" y="50"/>
                  </a:cubicBezTo>
                  <a:cubicBezTo>
                    <a:pt x="25" y="41"/>
                    <a:pt x="33" y="40"/>
                    <a:pt x="34" y="30"/>
                  </a:cubicBezTo>
                  <a:cubicBezTo>
                    <a:pt x="34" y="22"/>
                    <a:pt x="28" y="15"/>
                    <a:pt x="28" y="9"/>
                  </a:cubicBezTo>
                  <a:cubicBezTo>
                    <a:pt x="28" y="8"/>
                    <a:pt x="27" y="7"/>
                    <a:pt x="27" y="6"/>
                  </a:cubicBezTo>
                  <a:cubicBezTo>
                    <a:pt x="27" y="5"/>
                    <a:pt x="26" y="4"/>
                    <a:pt x="26" y="4"/>
                  </a:cubicBezTo>
                  <a:cubicBezTo>
                    <a:pt x="24" y="4"/>
                    <a:pt x="22" y="8"/>
                    <a:pt x="20" y="8"/>
                  </a:cubicBezTo>
                  <a:cubicBezTo>
                    <a:pt x="20" y="8"/>
                    <a:pt x="19" y="8"/>
                    <a:pt x="19" y="8"/>
                  </a:cubicBezTo>
                  <a:cubicBezTo>
                    <a:pt x="15" y="8"/>
                    <a:pt x="16" y="0"/>
                    <a:pt x="11" y="0"/>
                  </a:cubicBezTo>
                  <a:cubicBezTo>
                    <a:pt x="11" y="0"/>
                    <a:pt x="11" y="0"/>
                    <a:pt x="1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4" name="Freeform 68"/>
            <p:cNvSpPr>
              <a:spLocks/>
            </p:cNvSpPr>
            <p:nvPr/>
          </p:nvSpPr>
          <p:spPr bwMode="auto">
            <a:xfrm>
              <a:off x="7845" y="2627"/>
              <a:ext cx="50" cy="85"/>
            </a:xfrm>
            <a:custGeom>
              <a:avLst/>
              <a:gdLst>
                <a:gd name="T0" fmla="*/ 4 w 21"/>
                <a:gd name="T1" fmla="*/ 0 h 36"/>
                <a:gd name="T2" fmla="*/ 0 w 21"/>
                <a:gd name="T3" fmla="*/ 1 h 36"/>
                <a:gd name="T4" fmla="*/ 11 w 21"/>
                <a:gd name="T5" fmla="*/ 15 h 36"/>
                <a:gd name="T6" fmla="*/ 8 w 21"/>
                <a:gd name="T7" fmla="*/ 18 h 36"/>
                <a:gd name="T8" fmla="*/ 2 w 21"/>
                <a:gd name="T9" fmla="*/ 17 h 36"/>
                <a:gd name="T10" fmla="*/ 2 w 21"/>
                <a:gd name="T11" fmla="*/ 20 h 36"/>
                <a:gd name="T12" fmla="*/ 9 w 21"/>
                <a:gd name="T13" fmla="*/ 26 h 36"/>
                <a:gd name="T14" fmla="*/ 9 w 21"/>
                <a:gd name="T15" fmla="*/ 29 h 36"/>
                <a:gd name="T16" fmla="*/ 12 w 21"/>
                <a:gd name="T17" fmla="*/ 36 h 36"/>
                <a:gd name="T18" fmla="*/ 16 w 21"/>
                <a:gd name="T19" fmla="*/ 36 h 36"/>
                <a:gd name="T20" fmla="*/ 16 w 21"/>
                <a:gd name="T21" fmla="*/ 33 h 36"/>
                <a:gd name="T22" fmla="*/ 12 w 21"/>
                <a:gd name="T23" fmla="*/ 24 h 36"/>
                <a:gd name="T24" fmla="*/ 19 w 21"/>
                <a:gd name="T25" fmla="*/ 24 h 36"/>
                <a:gd name="T26" fmla="*/ 21 w 21"/>
                <a:gd name="T27" fmla="*/ 18 h 36"/>
                <a:gd name="T28" fmla="*/ 17 w 21"/>
                <a:gd name="T29" fmla="*/ 14 h 36"/>
                <a:gd name="T30" fmla="*/ 17 w 21"/>
                <a:gd name="T31" fmla="*/ 6 h 36"/>
                <a:gd name="T32" fmla="*/ 14 w 21"/>
                <a:gd name="T33" fmla="*/ 6 h 36"/>
                <a:gd name="T34" fmla="*/ 14 w 21"/>
                <a:gd name="T35" fmla="*/ 2 h 36"/>
                <a:gd name="T36" fmla="*/ 4 w 21"/>
                <a:gd name="T3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 h="36">
                  <a:moveTo>
                    <a:pt x="4" y="0"/>
                  </a:moveTo>
                  <a:cubicBezTo>
                    <a:pt x="3" y="0"/>
                    <a:pt x="1" y="1"/>
                    <a:pt x="0" y="1"/>
                  </a:cubicBezTo>
                  <a:cubicBezTo>
                    <a:pt x="0" y="5"/>
                    <a:pt x="11" y="8"/>
                    <a:pt x="11" y="15"/>
                  </a:cubicBezTo>
                  <a:cubicBezTo>
                    <a:pt x="11" y="16"/>
                    <a:pt x="9" y="18"/>
                    <a:pt x="8" y="18"/>
                  </a:cubicBezTo>
                  <a:cubicBezTo>
                    <a:pt x="8" y="18"/>
                    <a:pt x="5" y="18"/>
                    <a:pt x="2" y="17"/>
                  </a:cubicBezTo>
                  <a:cubicBezTo>
                    <a:pt x="2" y="20"/>
                    <a:pt x="2" y="20"/>
                    <a:pt x="2" y="20"/>
                  </a:cubicBezTo>
                  <a:cubicBezTo>
                    <a:pt x="3" y="22"/>
                    <a:pt x="6" y="26"/>
                    <a:pt x="9" y="26"/>
                  </a:cubicBezTo>
                  <a:cubicBezTo>
                    <a:pt x="9" y="29"/>
                    <a:pt x="9" y="29"/>
                    <a:pt x="9" y="29"/>
                  </a:cubicBezTo>
                  <a:cubicBezTo>
                    <a:pt x="7" y="32"/>
                    <a:pt x="8" y="36"/>
                    <a:pt x="12" y="36"/>
                  </a:cubicBezTo>
                  <a:cubicBezTo>
                    <a:pt x="13" y="36"/>
                    <a:pt x="14" y="36"/>
                    <a:pt x="16" y="36"/>
                  </a:cubicBezTo>
                  <a:cubicBezTo>
                    <a:pt x="16" y="33"/>
                    <a:pt x="16" y="33"/>
                    <a:pt x="16" y="33"/>
                  </a:cubicBezTo>
                  <a:cubicBezTo>
                    <a:pt x="14" y="32"/>
                    <a:pt x="12" y="27"/>
                    <a:pt x="12" y="24"/>
                  </a:cubicBezTo>
                  <a:cubicBezTo>
                    <a:pt x="19" y="24"/>
                    <a:pt x="19" y="24"/>
                    <a:pt x="19" y="24"/>
                  </a:cubicBezTo>
                  <a:cubicBezTo>
                    <a:pt x="19" y="22"/>
                    <a:pt x="20" y="21"/>
                    <a:pt x="21" y="18"/>
                  </a:cubicBezTo>
                  <a:cubicBezTo>
                    <a:pt x="20" y="18"/>
                    <a:pt x="17" y="14"/>
                    <a:pt x="17" y="14"/>
                  </a:cubicBezTo>
                  <a:cubicBezTo>
                    <a:pt x="17" y="14"/>
                    <a:pt x="18" y="9"/>
                    <a:pt x="17" y="6"/>
                  </a:cubicBezTo>
                  <a:cubicBezTo>
                    <a:pt x="16" y="6"/>
                    <a:pt x="15" y="6"/>
                    <a:pt x="14" y="6"/>
                  </a:cubicBezTo>
                  <a:cubicBezTo>
                    <a:pt x="15" y="5"/>
                    <a:pt x="14" y="3"/>
                    <a:pt x="14" y="2"/>
                  </a:cubicBezTo>
                  <a:cubicBezTo>
                    <a:pt x="11" y="2"/>
                    <a:pt x="8"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5" name="Freeform 69"/>
            <p:cNvSpPr>
              <a:spLocks noEditPoints="1"/>
            </p:cNvSpPr>
            <p:nvPr/>
          </p:nvSpPr>
          <p:spPr bwMode="auto">
            <a:xfrm>
              <a:off x="7770" y="2648"/>
              <a:ext cx="40" cy="55"/>
            </a:xfrm>
            <a:custGeom>
              <a:avLst/>
              <a:gdLst>
                <a:gd name="T0" fmla="*/ 4 w 17"/>
                <a:gd name="T1" fmla="*/ 1 h 23"/>
                <a:gd name="T2" fmla="*/ 3 w 17"/>
                <a:gd name="T3" fmla="*/ 1 h 23"/>
                <a:gd name="T4" fmla="*/ 4 w 17"/>
                <a:gd name="T5" fmla="*/ 1 h 23"/>
                <a:gd name="T6" fmla="*/ 3 w 17"/>
                <a:gd name="T7" fmla="*/ 0 h 23"/>
                <a:gd name="T8" fmla="*/ 0 w 17"/>
                <a:gd name="T9" fmla="*/ 2 h 23"/>
                <a:gd name="T10" fmla="*/ 2 w 17"/>
                <a:gd name="T11" fmla="*/ 23 h 23"/>
                <a:gd name="T12" fmla="*/ 17 w 17"/>
                <a:gd name="T13" fmla="*/ 9 h 23"/>
                <a:gd name="T14" fmla="*/ 5 w 17"/>
                <a:gd name="T15" fmla="*/ 2 h 23"/>
                <a:gd name="T16" fmla="*/ 3 w 17"/>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23">
                  <a:moveTo>
                    <a:pt x="4" y="1"/>
                  </a:moveTo>
                  <a:cubicBezTo>
                    <a:pt x="4" y="1"/>
                    <a:pt x="4" y="1"/>
                    <a:pt x="3" y="1"/>
                  </a:cubicBezTo>
                  <a:cubicBezTo>
                    <a:pt x="4" y="1"/>
                    <a:pt x="4" y="1"/>
                    <a:pt x="4" y="1"/>
                  </a:cubicBezTo>
                  <a:moveTo>
                    <a:pt x="3" y="0"/>
                  </a:moveTo>
                  <a:cubicBezTo>
                    <a:pt x="2" y="0"/>
                    <a:pt x="0" y="1"/>
                    <a:pt x="0" y="2"/>
                  </a:cubicBezTo>
                  <a:cubicBezTo>
                    <a:pt x="0" y="7"/>
                    <a:pt x="2" y="15"/>
                    <a:pt x="2" y="23"/>
                  </a:cubicBezTo>
                  <a:cubicBezTo>
                    <a:pt x="6" y="20"/>
                    <a:pt x="17" y="16"/>
                    <a:pt x="17" y="9"/>
                  </a:cubicBezTo>
                  <a:cubicBezTo>
                    <a:pt x="17" y="5"/>
                    <a:pt x="9" y="4"/>
                    <a:pt x="5" y="2"/>
                  </a:cubicBezTo>
                  <a:cubicBezTo>
                    <a:pt x="5" y="1"/>
                    <a:pt x="4"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6" name="Freeform 70"/>
            <p:cNvSpPr>
              <a:spLocks/>
            </p:cNvSpPr>
            <p:nvPr/>
          </p:nvSpPr>
          <p:spPr bwMode="auto">
            <a:xfrm>
              <a:off x="7793" y="2684"/>
              <a:ext cx="40" cy="66"/>
            </a:xfrm>
            <a:custGeom>
              <a:avLst/>
              <a:gdLst>
                <a:gd name="T0" fmla="*/ 12 w 17"/>
                <a:gd name="T1" fmla="*/ 0 h 28"/>
                <a:gd name="T2" fmla="*/ 10 w 17"/>
                <a:gd name="T3" fmla="*/ 0 h 28"/>
                <a:gd name="T4" fmla="*/ 5 w 17"/>
                <a:gd name="T5" fmla="*/ 13 h 28"/>
                <a:gd name="T6" fmla="*/ 5 w 17"/>
                <a:gd name="T7" fmla="*/ 13 h 28"/>
                <a:gd name="T8" fmla="*/ 0 w 17"/>
                <a:gd name="T9" fmla="*/ 16 h 28"/>
                <a:gd name="T10" fmla="*/ 11 w 17"/>
                <a:gd name="T11" fmla="*/ 28 h 28"/>
                <a:gd name="T12" fmla="*/ 14 w 17"/>
                <a:gd name="T13" fmla="*/ 26 h 28"/>
                <a:gd name="T14" fmla="*/ 11 w 17"/>
                <a:gd name="T15" fmla="*/ 20 h 28"/>
                <a:gd name="T16" fmla="*/ 17 w 17"/>
                <a:gd name="T17" fmla="*/ 5 h 28"/>
                <a:gd name="T18" fmla="*/ 12 w 17"/>
                <a:gd name="T1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28">
                  <a:moveTo>
                    <a:pt x="12" y="0"/>
                  </a:moveTo>
                  <a:cubicBezTo>
                    <a:pt x="11" y="0"/>
                    <a:pt x="10" y="0"/>
                    <a:pt x="10" y="0"/>
                  </a:cubicBezTo>
                  <a:cubicBezTo>
                    <a:pt x="7" y="1"/>
                    <a:pt x="5" y="12"/>
                    <a:pt x="5" y="13"/>
                  </a:cubicBezTo>
                  <a:cubicBezTo>
                    <a:pt x="5" y="13"/>
                    <a:pt x="5" y="13"/>
                    <a:pt x="5" y="13"/>
                  </a:cubicBezTo>
                  <a:cubicBezTo>
                    <a:pt x="3" y="13"/>
                    <a:pt x="0" y="15"/>
                    <a:pt x="0" y="16"/>
                  </a:cubicBezTo>
                  <a:cubicBezTo>
                    <a:pt x="0" y="19"/>
                    <a:pt x="9" y="28"/>
                    <a:pt x="11" y="28"/>
                  </a:cubicBezTo>
                  <a:cubicBezTo>
                    <a:pt x="12" y="28"/>
                    <a:pt x="13" y="27"/>
                    <a:pt x="14" y="26"/>
                  </a:cubicBezTo>
                  <a:cubicBezTo>
                    <a:pt x="14" y="23"/>
                    <a:pt x="11" y="24"/>
                    <a:pt x="11" y="20"/>
                  </a:cubicBezTo>
                  <a:cubicBezTo>
                    <a:pt x="11" y="14"/>
                    <a:pt x="17" y="11"/>
                    <a:pt x="17" y="5"/>
                  </a:cubicBezTo>
                  <a:cubicBezTo>
                    <a:pt x="17" y="3"/>
                    <a:pt x="15" y="0"/>
                    <a:pt x="1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7" name="Freeform 71"/>
            <p:cNvSpPr>
              <a:spLocks/>
            </p:cNvSpPr>
            <p:nvPr/>
          </p:nvSpPr>
          <p:spPr bwMode="auto">
            <a:xfrm>
              <a:off x="7826" y="2686"/>
              <a:ext cx="22" cy="40"/>
            </a:xfrm>
            <a:custGeom>
              <a:avLst/>
              <a:gdLst>
                <a:gd name="T0" fmla="*/ 5 w 9"/>
                <a:gd name="T1" fmla="*/ 0 h 17"/>
                <a:gd name="T2" fmla="*/ 0 w 9"/>
                <a:gd name="T3" fmla="*/ 17 h 17"/>
                <a:gd name="T4" fmla="*/ 3 w 9"/>
                <a:gd name="T5" fmla="*/ 17 h 17"/>
                <a:gd name="T6" fmla="*/ 9 w 9"/>
                <a:gd name="T7" fmla="*/ 0 h 17"/>
                <a:gd name="T8" fmla="*/ 5 w 9"/>
                <a:gd name="T9" fmla="*/ 0 h 17"/>
              </a:gdLst>
              <a:ahLst/>
              <a:cxnLst>
                <a:cxn ang="0">
                  <a:pos x="T0" y="T1"/>
                </a:cxn>
                <a:cxn ang="0">
                  <a:pos x="T2" y="T3"/>
                </a:cxn>
                <a:cxn ang="0">
                  <a:pos x="T4" y="T5"/>
                </a:cxn>
                <a:cxn ang="0">
                  <a:pos x="T6" y="T7"/>
                </a:cxn>
                <a:cxn ang="0">
                  <a:pos x="T8" y="T9"/>
                </a:cxn>
              </a:cxnLst>
              <a:rect l="0" t="0" r="r" b="b"/>
              <a:pathLst>
                <a:path w="9" h="17">
                  <a:moveTo>
                    <a:pt x="5" y="0"/>
                  </a:moveTo>
                  <a:cubicBezTo>
                    <a:pt x="5" y="8"/>
                    <a:pt x="2" y="12"/>
                    <a:pt x="0" y="17"/>
                  </a:cubicBezTo>
                  <a:cubicBezTo>
                    <a:pt x="1" y="17"/>
                    <a:pt x="2" y="17"/>
                    <a:pt x="3" y="17"/>
                  </a:cubicBezTo>
                  <a:cubicBezTo>
                    <a:pt x="3" y="10"/>
                    <a:pt x="9" y="8"/>
                    <a:pt x="9" y="0"/>
                  </a:cubicBezTo>
                  <a:cubicBezTo>
                    <a:pt x="8" y="0"/>
                    <a:pt x="6" y="0"/>
                    <a:pt x="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8" name="Freeform 72"/>
            <p:cNvSpPr>
              <a:spLocks/>
            </p:cNvSpPr>
            <p:nvPr/>
          </p:nvSpPr>
          <p:spPr bwMode="auto">
            <a:xfrm>
              <a:off x="7836" y="2712"/>
              <a:ext cx="26" cy="22"/>
            </a:xfrm>
            <a:custGeom>
              <a:avLst/>
              <a:gdLst>
                <a:gd name="T0" fmla="*/ 5 w 11"/>
                <a:gd name="T1" fmla="*/ 0 h 9"/>
                <a:gd name="T2" fmla="*/ 0 w 11"/>
                <a:gd name="T3" fmla="*/ 7 h 9"/>
                <a:gd name="T4" fmla="*/ 3 w 11"/>
                <a:gd name="T5" fmla="*/ 9 h 9"/>
                <a:gd name="T6" fmla="*/ 4 w 11"/>
                <a:gd name="T7" fmla="*/ 9 h 9"/>
                <a:gd name="T8" fmla="*/ 11 w 11"/>
                <a:gd name="T9" fmla="*/ 0 h 9"/>
                <a:gd name="T10" fmla="*/ 9 w 11"/>
                <a:gd name="T11" fmla="*/ 1 h 9"/>
                <a:gd name="T12" fmla="*/ 5 w 11"/>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1" h="9">
                  <a:moveTo>
                    <a:pt x="5" y="0"/>
                  </a:moveTo>
                  <a:cubicBezTo>
                    <a:pt x="3" y="3"/>
                    <a:pt x="0" y="4"/>
                    <a:pt x="0" y="7"/>
                  </a:cubicBezTo>
                  <a:cubicBezTo>
                    <a:pt x="0" y="8"/>
                    <a:pt x="2" y="9"/>
                    <a:pt x="3" y="9"/>
                  </a:cubicBezTo>
                  <a:cubicBezTo>
                    <a:pt x="3" y="9"/>
                    <a:pt x="3" y="9"/>
                    <a:pt x="4" y="9"/>
                  </a:cubicBezTo>
                  <a:cubicBezTo>
                    <a:pt x="8" y="9"/>
                    <a:pt x="11" y="5"/>
                    <a:pt x="11" y="0"/>
                  </a:cubicBezTo>
                  <a:cubicBezTo>
                    <a:pt x="11" y="1"/>
                    <a:pt x="10" y="1"/>
                    <a:pt x="9" y="1"/>
                  </a:cubicBezTo>
                  <a:cubicBezTo>
                    <a:pt x="8" y="1"/>
                    <a:pt x="6" y="1"/>
                    <a:pt x="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9" name="Freeform 73"/>
            <p:cNvSpPr>
              <a:spLocks/>
            </p:cNvSpPr>
            <p:nvPr/>
          </p:nvSpPr>
          <p:spPr bwMode="auto">
            <a:xfrm>
              <a:off x="7810" y="2625"/>
              <a:ext cx="28" cy="31"/>
            </a:xfrm>
            <a:custGeom>
              <a:avLst/>
              <a:gdLst>
                <a:gd name="T0" fmla="*/ 0 w 12"/>
                <a:gd name="T1" fmla="*/ 0 h 13"/>
                <a:gd name="T2" fmla="*/ 0 w 12"/>
                <a:gd name="T3" fmla="*/ 7 h 13"/>
                <a:gd name="T4" fmla="*/ 0 w 12"/>
                <a:gd name="T5" fmla="*/ 7 h 13"/>
                <a:gd name="T6" fmla="*/ 2 w 12"/>
                <a:gd name="T7" fmla="*/ 7 h 13"/>
                <a:gd name="T8" fmla="*/ 4 w 12"/>
                <a:gd name="T9" fmla="*/ 7 h 13"/>
                <a:gd name="T10" fmla="*/ 7 w 12"/>
                <a:gd name="T11" fmla="*/ 7 h 13"/>
                <a:gd name="T12" fmla="*/ 11 w 12"/>
                <a:gd name="T13" fmla="*/ 13 h 13"/>
                <a:gd name="T14" fmla="*/ 12 w 12"/>
                <a:gd name="T15" fmla="*/ 12 h 13"/>
                <a:gd name="T16" fmla="*/ 4 w 12"/>
                <a:gd name="T17" fmla="*/ 0 h 13"/>
                <a:gd name="T18" fmla="*/ 0 w 12"/>
                <a:gd name="T1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3">
                  <a:moveTo>
                    <a:pt x="0" y="0"/>
                  </a:moveTo>
                  <a:cubicBezTo>
                    <a:pt x="0" y="2"/>
                    <a:pt x="0" y="4"/>
                    <a:pt x="0" y="7"/>
                  </a:cubicBezTo>
                  <a:cubicBezTo>
                    <a:pt x="0" y="7"/>
                    <a:pt x="0" y="7"/>
                    <a:pt x="0" y="7"/>
                  </a:cubicBezTo>
                  <a:cubicBezTo>
                    <a:pt x="1" y="7"/>
                    <a:pt x="2" y="7"/>
                    <a:pt x="2" y="7"/>
                  </a:cubicBezTo>
                  <a:cubicBezTo>
                    <a:pt x="3" y="7"/>
                    <a:pt x="4" y="7"/>
                    <a:pt x="4" y="7"/>
                  </a:cubicBezTo>
                  <a:cubicBezTo>
                    <a:pt x="5" y="7"/>
                    <a:pt x="6" y="7"/>
                    <a:pt x="7" y="7"/>
                  </a:cubicBezTo>
                  <a:cubicBezTo>
                    <a:pt x="7" y="9"/>
                    <a:pt x="10" y="13"/>
                    <a:pt x="11" y="13"/>
                  </a:cubicBezTo>
                  <a:cubicBezTo>
                    <a:pt x="12" y="13"/>
                    <a:pt x="12" y="12"/>
                    <a:pt x="12" y="12"/>
                  </a:cubicBezTo>
                  <a:cubicBezTo>
                    <a:pt x="12" y="6"/>
                    <a:pt x="6" y="5"/>
                    <a:pt x="4"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0" name="Freeform 74"/>
            <p:cNvSpPr>
              <a:spLocks/>
            </p:cNvSpPr>
            <p:nvPr/>
          </p:nvSpPr>
          <p:spPr bwMode="auto">
            <a:xfrm>
              <a:off x="7715" y="2592"/>
              <a:ext cx="43" cy="42"/>
            </a:xfrm>
            <a:custGeom>
              <a:avLst/>
              <a:gdLst>
                <a:gd name="T0" fmla="*/ 0 w 18"/>
                <a:gd name="T1" fmla="*/ 0 h 18"/>
                <a:gd name="T2" fmla="*/ 14 w 18"/>
                <a:gd name="T3" fmla="*/ 18 h 18"/>
                <a:gd name="T4" fmla="*/ 17 w 18"/>
                <a:gd name="T5" fmla="*/ 8 h 18"/>
                <a:gd name="T6" fmla="*/ 5 w 18"/>
                <a:gd name="T7" fmla="*/ 0 h 18"/>
                <a:gd name="T8" fmla="*/ 0 w 18"/>
                <a:gd name="T9" fmla="*/ 0 h 18"/>
              </a:gdLst>
              <a:ahLst/>
              <a:cxnLst>
                <a:cxn ang="0">
                  <a:pos x="T0" y="T1"/>
                </a:cxn>
                <a:cxn ang="0">
                  <a:pos x="T2" y="T3"/>
                </a:cxn>
                <a:cxn ang="0">
                  <a:pos x="T4" y="T5"/>
                </a:cxn>
                <a:cxn ang="0">
                  <a:pos x="T6" y="T7"/>
                </a:cxn>
                <a:cxn ang="0">
                  <a:pos x="T8" y="T9"/>
                </a:cxn>
              </a:cxnLst>
              <a:rect l="0" t="0" r="r" b="b"/>
              <a:pathLst>
                <a:path w="18" h="18">
                  <a:moveTo>
                    <a:pt x="0" y="0"/>
                  </a:moveTo>
                  <a:cubicBezTo>
                    <a:pt x="0" y="0"/>
                    <a:pt x="11" y="17"/>
                    <a:pt x="14" y="18"/>
                  </a:cubicBezTo>
                  <a:cubicBezTo>
                    <a:pt x="16" y="18"/>
                    <a:pt x="18" y="12"/>
                    <a:pt x="17" y="8"/>
                  </a:cubicBezTo>
                  <a:cubicBezTo>
                    <a:pt x="16" y="3"/>
                    <a:pt x="11" y="4"/>
                    <a:pt x="5"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1" name="Freeform 75"/>
            <p:cNvSpPr>
              <a:spLocks/>
            </p:cNvSpPr>
            <p:nvPr/>
          </p:nvSpPr>
          <p:spPr bwMode="auto">
            <a:xfrm>
              <a:off x="7760" y="2596"/>
              <a:ext cx="12" cy="3"/>
            </a:xfrm>
            <a:custGeom>
              <a:avLst/>
              <a:gdLst>
                <a:gd name="T0" fmla="*/ 2 w 5"/>
                <a:gd name="T1" fmla="*/ 0 h 1"/>
                <a:gd name="T2" fmla="*/ 0 w 5"/>
                <a:gd name="T3" fmla="*/ 1 h 1"/>
                <a:gd name="T4" fmla="*/ 2 w 5"/>
                <a:gd name="T5" fmla="*/ 1 h 1"/>
                <a:gd name="T6" fmla="*/ 5 w 5"/>
                <a:gd name="T7" fmla="*/ 1 h 1"/>
                <a:gd name="T8" fmla="*/ 2 w 5"/>
                <a:gd name="T9" fmla="*/ 0 h 1"/>
              </a:gdLst>
              <a:ahLst/>
              <a:cxnLst>
                <a:cxn ang="0">
                  <a:pos x="T0" y="T1"/>
                </a:cxn>
                <a:cxn ang="0">
                  <a:pos x="T2" y="T3"/>
                </a:cxn>
                <a:cxn ang="0">
                  <a:pos x="T4" y="T5"/>
                </a:cxn>
                <a:cxn ang="0">
                  <a:pos x="T6" y="T7"/>
                </a:cxn>
                <a:cxn ang="0">
                  <a:pos x="T8" y="T9"/>
                </a:cxn>
              </a:cxnLst>
              <a:rect l="0" t="0" r="r" b="b"/>
              <a:pathLst>
                <a:path w="5" h="1">
                  <a:moveTo>
                    <a:pt x="2" y="0"/>
                  </a:moveTo>
                  <a:cubicBezTo>
                    <a:pt x="1" y="0"/>
                    <a:pt x="0" y="1"/>
                    <a:pt x="0" y="1"/>
                  </a:cubicBezTo>
                  <a:cubicBezTo>
                    <a:pt x="0" y="1"/>
                    <a:pt x="1" y="1"/>
                    <a:pt x="2" y="1"/>
                  </a:cubicBezTo>
                  <a:cubicBezTo>
                    <a:pt x="3" y="1"/>
                    <a:pt x="4" y="1"/>
                    <a:pt x="5" y="1"/>
                  </a:cubicBezTo>
                  <a:cubicBezTo>
                    <a:pt x="4" y="1"/>
                    <a:pt x="3"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2" name="Freeform 76"/>
            <p:cNvSpPr>
              <a:spLocks/>
            </p:cNvSpPr>
            <p:nvPr/>
          </p:nvSpPr>
          <p:spPr bwMode="auto">
            <a:xfrm>
              <a:off x="7696" y="2147"/>
              <a:ext cx="78" cy="109"/>
            </a:xfrm>
            <a:custGeom>
              <a:avLst/>
              <a:gdLst>
                <a:gd name="T0" fmla="*/ 20 w 33"/>
                <a:gd name="T1" fmla="*/ 0 h 46"/>
                <a:gd name="T2" fmla="*/ 1 w 33"/>
                <a:gd name="T3" fmla="*/ 32 h 46"/>
                <a:gd name="T4" fmla="*/ 9 w 33"/>
                <a:gd name="T5" fmla="*/ 46 h 46"/>
                <a:gd name="T6" fmla="*/ 20 w 33"/>
                <a:gd name="T7" fmla="*/ 0 h 46"/>
              </a:gdLst>
              <a:ahLst/>
              <a:cxnLst>
                <a:cxn ang="0">
                  <a:pos x="T0" y="T1"/>
                </a:cxn>
                <a:cxn ang="0">
                  <a:pos x="T2" y="T3"/>
                </a:cxn>
                <a:cxn ang="0">
                  <a:pos x="T4" y="T5"/>
                </a:cxn>
                <a:cxn ang="0">
                  <a:pos x="T6" y="T7"/>
                </a:cxn>
              </a:cxnLst>
              <a:rect l="0" t="0" r="r" b="b"/>
              <a:pathLst>
                <a:path w="33" h="46">
                  <a:moveTo>
                    <a:pt x="20" y="0"/>
                  </a:moveTo>
                  <a:cubicBezTo>
                    <a:pt x="12" y="0"/>
                    <a:pt x="1" y="20"/>
                    <a:pt x="1" y="32"/>
                  </a:cubicBezTo>
                  <a:cubicBezTo>
                    <a:pt x="1" y="40"/>
                    <a:pt x="0" y="46"/>
                    <a:pt x="9" y="46"/>
                  </a:cubicBezTo>
                  <a:cubicBezTo>
                    <a:pt x="21" y="46"/>
                    <a:pt x="33" y="0"/>
                    <a:pt x="2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3" name="Freeform 77"/>
            <p:cNvSpPr>
              <a:spLocks/>
            </p:cNvSpPr>
            <p:nvPr/>
          </p:nvSpPr>
          <p:spPr bwMode="auto">
            <a:xfrm>
              <a:off x="7285" y="2341"/>
              <a:ext cx="90" cy="73"/>
            </a:xfrm>
            <a:custGeom>
              <a:avLst/>
              <a:gdLst>
                <a:gd name="T0" fmla="*/ 32 w 38"/>
                <a:gd name="T1" fmla="*/ 0 h 31"/>
                <a:gd name="T2" fmla="*/ 3 w 38"/>
                <a:gd name="T3" fmla="*/ 13 h 31"/>
                <a:gd name="T4" fmla="*/ 3 w 38"/>
                <a:gd name="T5" fmla="*/ 21 h 31"/>
                <a:gd name="T6" fmla="*/ 14 w 38"/>
                <a:gd name="T7" fmla="*/ 31 h 31"/>
                <a:gd name="T8" fmla="*/ 38 w 38"/>
                <a:gd name="T9" fmla="*/ 8 h 31"/>
                <a:gd name="T10" fmla="*/ 32 w 38"/>
                <a:gd name="T11" fmla="*/ 0 h 31"/>
              </a:gdLst>
              <a:ahLst/>
              <a:cxnLst>
                <a:cxn ang="0">
                  <a:pos x="T0" y="T1"/>
                </a:cxn>
                <a:cxn ang="0">
                  <a:pos x="T2" y="T3"/>
                </a:cxn>
                <a:cxn ang="0">
                  <a:pos x="T4" y="T5"/>
                </a:cxn>
                <a:cxn ang="0">
                  <a:pos x="T6" y="T7"/>
                </a:cxn>
                <a:cxn ang="0">
                  <a:pos x="T8" y="T9"/>
                </a:cxn>
                <a:cxn ang="0">
                  <a:pos x="T10" y="T11"/>
                </a:cxn>
              </a:cxnLst>
              <a:rect l="0" t="0" r="r" b="b"/>
              <a:pathLst>
                <a:path w="38" h="31">
                  <a:moveTo>
                    <a:pt x="32" y="0"/>
                  </a:moveTo>
                  <a:cubicBezTo>
                    <a:pt x="25" y="0"/>
                    <a:pt x="7" y="13"/>
                    <a:pt x="3" y="13"/>
                  </a:cubicBezTo>
                  <a:cubicBezTo>
                    <a:pt x="0" y="13"/>
                    <a:pt x="3" y="18"/>
                    <a:pt x="3" y="21"/>
                  </a:cubicBezTo>
                  <a:cubicBezTo>
                    <a:pt x="3" y="28"/>
                    <a:pt x="6" y="31"/>
                    <a:pt x="14" y="31"/>
                  </a:cubicBezTo>
                  <a:cubicBezTo>
                    <a:pt x="22" y="31"/>
                    <a:pt x="38" y="15"/>
                    <a:pt x="38" y="8"/>
                  </a:cubicBezTo>
                  <a:cubicBezTo>
                    <a:pt x="38" y="5"/>
                    <a:pt x="34" y="0"/>
                    <a:pt x="3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4" name="Freeform 78"/>
            <p:cNvSpPr>
              <a:spLocks/>
            </p:cNvSpPr>
            <p:nvPr/>
          </p:nvSpPr>
          <p:spPr bwMode="auto">
            <a:xfrm>
              <a:off x="6907" y="2220"/>
              <a:ext cx="413" cy="800"/>
            </a:xfrm>
            <a:custGeom>
              <a:avLst/>
              <a:gdLst>
                <a:gd name="T0" fmla="*/ 95 w 175"/>
                <a:gd name="T1" fmla="*/ 8 h 338"/>
                <a:gd name="T2" fmla="*/ 76 w 175"/>
                <a:gd name="T3" fmla="*/ 7 h 338"/>
                <a:gd name="T4" fmla="*/ 61 w 175"/>
                <a:gd name="T5" fmla="*/ 11 h 338"/>
                <a:gd name="T6" fmla="*/ 61 w 175"/>
                <a:gd name="T7" fmla="*/ 24 h 338"/>
                <a:gd name="T8" fmla="*/ 59 w 175"/>
                <a:gd name="T9" fmla="*/ 29 h 338"/>
                <a:gd name="T10" fmla="*/ 52 w 175"/>
                <a:gd name="T11" fmla="*/ 23 h 338"/>
                <a:gd name="T12" fmla="*/ 21 w 175"/>
                <a:gd name="T13" fmla="*/ 52 h 338"/>
                <a:gd name="T14" fmla="*/ 0 w 175"/>
                <a:gd name="T15" fmla="*/ 78 h 338"/>
                <a:gd name="T16" fmla="*/ 10 w 175"/>
                <a:gd name="T17" fmla="*/ 92 h 338"/>
                <a:gd name="T18" fmla="*/ 14 w 175"/>
                <a:gd name="T19" fmla="*/ 116 h 338"/>
                <a:gd name="T20" fmla="*/ 8 w 175"/>
                <a:gd name="T21" fmla="*/ 126 h 338"/>
                <a:gd name="T22" fmla="*/ 8 w 175"/>
                <a:gd name="T23" fmla="*/ 131 h 338"/>
                <a:gd name="T24" fmla="*/ 29 w 175"/>
                <a:gd name="T25" fmla="*/ 176 h 338"/>
                <a:gd name="T26" fmla="*/ 24 w 175"/>
                <a:gd name="T27" fmla="*/ 182 h 338"/>
                <a:gd name="T28" fmla="*/ 14 w 175"/>
                <a:gd name="T29" fmla="*/ 207 h 338"/>
                <a:gd name="T30" fmla="*/ 11 w 175"/>
                <a:gd name="T31" fmla="*/ 207 h 338"/>
                <a:gd name="T32" fmla="*/ 8 w 175"/>
                <a:gd name="T33" fmla="*/ 230 h 338"/>
                <a:gd name="T34" fmla="*/ 15 w 175"/>
                <a:gd name="T35" fmla="*/ 230 h 338"/>
                <a:gd name="T36" fmla="*/ 43 w 175"/>
                <a:gd name="T37" fmla="*/ 295 h 338"/>
                <a:gd name="T38" fmla="*/ 89 w 175"/>
                <a:gd name="T39" fmla="*/ 338 h 338"/>
                <a:gd name="T40" fmla="*/ 99 w 175"/>
                <a:gd name="T41" fmla="*/ 335 h 338"/>
                <a:gd name="T42" fmla="*/ 85 w 175"/>
                <a:gd name="T43" fmla="*/ 301 h 338"/>
                <a:gd name="T44" fmla="*/ 41 w 175"/>
                <a:gd name="T45" fmla="*/ 247 h 338"/>
                <a:gd name="T46" fmla="*/ 36 w 175"/>
                <a:gd name="T47" fmla="*/ 230 h 338"/>
                <a:gd name="T48" fmla="*/ 33 w 175"/>
                <a:gd name="T49" fmla="*/ 171 h 338"/>
                <a:gd name="T50" fmla="*/ 34 w 175"/>
                <a:gd name="T51" fmla="*/ 155 h 338"/>
                <a:gd name="T52" fmla="*/ 51 w 175"/>
                <a:gd name="T53" fmla="*/ 168 h 338"/>
                <a:gd name="T54" fmla="*/ 86 w 175"/>
                <a:gd name="T55" fmla="*/ 193 h 338"/>
                <a:gd name="T56" fmla="*/ 108 w 175"/>
                <a:gd name="T57" fmla="*/ 212 h 338"/>
                <a:gd name="T58" fmla="*/ 110 w 175"/>
                <a:gd name="T59" fmla="*/ 230 h 338"/>
                <a:gd name="T60" fmla="*/ 123 w 175"/>
                <a:gd name="T61" fmla="*/ 211 h 338"/>
                <a:gd name="T62" fmla="*/ 136 w 175"/>
                <a:gd name="T63" fmla="*/ 204 h 338"/>
                <a:gd name="T64" fmla="*/ 175 w 175"/>
                <a:gd name="T65" fmla="*/ 161 h 338"/>
                <a:gd name="T66" fmla="*/ 123 w 175"/>
                <a:gd name="T67" fmla="*/ 77 h 338"/>
                <a:gd name="T68" fmla="*/ 155 w 175"/>
                <a:gd name="T69" fmla="*/ 26 h 338"/>
                <a:gd name="T70" fmla="*/ 114 w 175"/>
                <a:gd name="T71"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5" h="338">
                  <a:moveTo>
                    <a:pt x="114" y="0"/>
                  </a:moveTo>
                  <a:cubicBezTo>
                    <a:pt x="107" y="0"/>
                    <a:pt x="102" y="8"/>
                    <a:pt x="95" y="8"/>
                  </a:cubicBezTo>
                  <a:cubicBezTo>
                    <a:pt x="95" y="8"/>
                    <a:pt x="93" y="8"/>
                    <a:pt x="92" y="7"/>
                  </a:cubicBezTo>
                  <a:cubicBezTo>
                    <a:pt x="76" y="7"/>
                    <a:pt x="76" y="7"/>
                    <a:pt x="76" y="7"/>
                  </a:cubicBezTo>
                  <a:cubicBezTo>
                    <a:pt x="75" y="7"/>
                    <a:pt x="75" y="7"/>
                    <a:pt x="75" y="7"/>
                  </a:cubicBezTo>
                  <a:cubicBezTo>
                    <a:pt x="72" y="7"/>
                    <a:pt x="61" y="11"/>
                    <a:pt x="61" y="11"/>
                  </a:cubicBezTo>
                  <a:cubicBezTo>
                    <a:pt x="61" y="16"/>
                    <a:pt x="61" y="19"/>
                    <a:pt x="61" y="24"/>
                  </a:cubicBezTo>
                  <a:cubicBezTo>
                    <a:pt x="61" y="24"/>
                    <a:pt x="61" y="24"/>
                    <a:pt x="61" y="24"/>
                  </a:cubicBezTo>
                  <a:cubicBezTo>
                    <a:pt x="61" y="24"/>
                    <a:pt x="61" y="24"/>
                    <a:pt x="61" y="24"/>
                  </a:cubicBezTo>
                  <a:cubicBezTo>
                    <a:pt x="61" y="26"/>
                    <a:pt x="60" y="29"/>
                    <a:pt x="59" y="29"/>
                  </a:cubicBezTo>
                  <a:cubicBezTo>
                    <a:pt x="58" y="29"/>
                    <a:pt x="55" y="28"/>
                    <a:pt x="55" y="23"/>
                  </a:cubicBezTo>
                  <a:cubicBezTo>
                    <a:pt x="52" y="23"/>
                    <a:pt x="52" y="23"/>
                    <a:pt x="52" y="23"/>
                  </a:cubicBezTo>
                  <a:cubicBezTo>
                    <a:pt x="52" y="23"/>
                    <a:pt x="52" y="23"/>
                    <a:pt x="52" y="23"/>
                  </a:cubicBezTo>
                  <a:cubicBezTo>
                    <a:pt x="42" y="39"/>
                    <a:pt x="34" y="43"/>
                    <a:pt x="21" y="52"/>
                  </a:cubicBezTo>
                  <a:cubicBezTo>
                    <a:pt x="17" y="54"/>
                    <a:pt x="11" y="53"/>
                    <a:pt x="8" y="56"/>
                  </a:cubicBezTo>
                  <a:cubicBezTo>
                    <a:pt x="3" y="61"/>
                    <a:pt x="0" y="69"/>
                    <a:pt x="0" y="78"/>
                  </a:cubicBezTo>
                  <a:cubicBezTo>
                    <a:pt x="0" y="78"/>
                    <a:pt x="0" y="78"/>
                    <a:pt x="0" y="78"/>
                  </a:cubicBezTo>
                  <a:cubicBezTo>
                    <a:pt x="0" y="88"/>
                    <a:pt x="6" y="88"/>
                    <a:pt x="10" y="92"/>
                  </a:cubicBezTo>
                  <a:cubicBezTo>
                    <a:pt x="13" y="98"/>
                    <a:pt x="14" y="109"/>
                    <a:pt x="14" y="116"/>
                  </a:cubicBezTo>
                  <a:cubicBezTo>
                    <a:pt x="14" y="116"/>
                    <a:pt x="14" y="116"/>
                    <a:pt x="14" y="116"/>
                  </a:cubicBezTo>
                  <a:cubicBezTo>
                    <a:pt x="14" y="120"/>
                    <a:pt x="10" y="126"/>
                    <a:pt x="8" y="127"/>
                  </a:cubicBezTo>
                  <a:cubicBezTo>
                    <a:pt x="8" y="126"/>
                    <a:pt x="8" y="126"/>
                    <a:pt x="8" y="126"/>
                  </a:cubicBezTo>
                  <a:cubicBezTo>
                    <a:pt x="8" y="128"/>
                    <a:pt x="8" y="129"/>
                    <a:pt x="8" y="131"/>
                  </a:cubicBezTo>
                  <a:cubicBezTo>
                    <a:pt x="8" y="131"/>
                    <a:pt x="8" y="131"/>
                    <a:pt x="8" y="131"/>
                  </a:cubicBezTo>
                  <a:cubicBezTo>
                    <a:pt x="8" y="137"/>
                    <a:pt x="14" y="139"/>
                    <a:pt x="17" y="143"/>
                  </a:cubicBezTo>
                  <a:cubicBezTo>
                    <a:pt x="21" y="147"/>
                    <a:pt x="29" y="172"/>
                    <a:pt x="29" y="176"/>
                  </a:cubicBezTo>
                  <a:cubicBezTo>
                    <a:pt x="29" y="176"/>
                    <a:pt x="29" y="176"/>
                    <a:pt x="29" y="176"/>
                  </a:cubicBezTo>
                  <a:cubicBezTo>
                    <a:pt x="29" y="179"/>
                    <a:pt x="25" y="180"/>
                    <a:pt x="24" y="182"/>
                  </a:cubicBezTo>
                  <a:cubicBezTo>
                    <a:pt x="20" y="192"/>
                    <a:pt x="18" y="198"/>
                    <a:pt x="14" y="207"/>
                  </a:cubicBezTo>
                  <a:cubicBezTo>
                    <a:pt x="14" y="207"/>
                    <a:pt x="14" y="207"/>
                    <a:pt x="14" y="207"/>
                  </a:cubicBezTo>
                  <a:cubicBezTo>
                    <a:pt x="12" y="207"/>
                    <a:pt x="12" y="207"/>
                    <a:pt x="12" y="207"/>
                  </a:cubicBezTo>
                  <a:cubicBezTo>
                    <a:pt x="11" y="207"/>
                    <a:pt x="11" y="207"/>
                    <a:pt x="11" y="207"/>
                  </a:cubicBezTo>
                  <a:cubicBezTo>
                    <a:pt x="10" y="214"/>
                    <a:pt x="8" y="219"/>
                    <a:pt x="8" y="227"/>
                  </a:cubicBezTo>
                  <a:cubicBezTo>
                    <a:pt x="8" y="228"/>
                    <a:pt x="7" y="230"/>
                    <a:pt x="8" y="230"/>
                  </a:cubicBezTo>
                  <a:cubicBezTo>
                    <a:pt x="10" y="231"/>
                    <a:pt x="11" y="231"/>
                    <a:pt x="11" y="231"/>
                  </a:cubicBezTo>
                  <a:cubicBezTo>
                    <a:pt x="12" y="231"/>
                    <a:pt x="12" y="230"/>
                    <a:pt x="15" y="230"/>
                  </a:cubicBezTo>
                  <a:cubicBezTo>
                    <a:pt x="24" y="230"/>
                    <a:pt x="28" y="249"/>
                    <a:pt x="31" y="256"/>
                  </a:cubicBezTo>
                  <a:cubicBezTo>
                    <a:pt x="37" y="268"/>
                    <a:pt x="38" y="279"/>
                    <a:pt x="43" y="295"/>
                  </a:cubicBezTo>
                  <a:cubicBezTo>
                    <a:pt x="49" y="312"/>
                    <a:pt x="63" y="328"/>
                    <a:pt x="80" y="333"/>
                  </a:cubicBezTo>
                  <a:cubicBezTo>
                    <a:pt x="83" y="334"/>
                    <a:pt x="83" y="338"/>
                    <a:pt x="89" y="338"/>
                  </a:cubicBezTo>
                  <a:cubicBezTo>
                    <a:pt x="90" y="338"/>
                    <a:pt x="91" y="336"/>
                    <a:pt x="92" y="336"/>
                  </a:cubicBezTo>
                  <a:cubicBezTo>
                    <a:pt x="95" y="336"/>
                    <a:pt x="95" y="336"/>
                    <a:pt x="99" y="335"/>
                  </a:cubicBezTo>
                  <a:cubicBezTo>
                    <a:pt x="97" y="330"/>
                    <a:pt x="97" y="327"/>
                    <a:pt x="95" y="320"/>
                  </a:cubicBezTo>
                  <a:cubicBezTo>
                    <a:pt x="92" y="314"/>
                    <a:pt x="85" y="310"/>
                    <a:pt x="85" y="301"/>
                  </a:cubicBezTo>
                  <a:cubicBezTo>
                    <a:pt x="85" y="296"/>
                    <a:pt x="87" y="296"/>
                    <a:pt x="87" y="291"/>
                  </a:cubicBezTo>
                  <a:cubicBezTo>
                    <a:pt x="87" y="265"/>
                    <a:pt x="55" y="261"/>
                    <a:pt x="41" y="247"/>
                  </a:cubicBezTo>
                  <a:cubicBezTo>
                    <a:pt x="38" y="243"/>
                    <a:pt x="37" y="234"/>
                    <a:pt x="35" y="230"/>
                  </a:cubicBezTo>
                  <a:cubicBezTo>
                    <a:pt x="36" y="230"/>
                    <a:pt x="36" y="230"/>
                    <a:pt x="36" y="230"/>
                  </a:cubicBezTo>
                  <a:cubicBezTo>
                    <a:pt x="36" y="215"/>
                    <a:pt x="18" y="221"/>
                    <a:pt x="18" y="205"/>
                  </a:cubicBezTo>
                  <a:cubicBezTo>
                    <a:pt x="18" y="191"/>
                    <a:pt x="33" y="186"/>
                    <a:pt x="33" y="171"/>
                  </a:cubicBezTo>
                  <a:cubicBezTo>
                    <a:pt x="33" y="166"/>
                    <a:pt x="31" y="165"/>
                    <a:pt x="31" y="161"/>
                  </a:cubicBezTo>
                  <a:cubicBezTo>
                    <a:pt x="31" y="158"/>
                    <a:pt x="30" y="155"/>
                    <a:pt x="34" y="155"/>
                  </a:cubicBezTo>
                  <a:cubicBezTo>
                    <a:pt x="40" y="155"/>
                    <a:pt x="46" y="156"/>
                    <a:pt x="48" y="162"/>
                  </a:cubicBezTo>
                  <a:cubicBezTo>
                    <a:pt x="48" y="162"/>
                    <a:pt x="50" y="168"/>
                    <a:pt x="51" y="168"/>
                  </a:cubicBezTo>
                  <a:cubicBezTo>
                    <a:pt x="59" y="171"/>
                    <a:pt x="67" y="172"/>
                    <a:pt x="74" y="179"/>
                  </a:cubicBezTo>
                  <a:cubicBezTo>
                    <a:pt x="80" y="185"/>
                    <a:pt x="74" y="193"/>
                    <a:pt x="86" y="193"/>
                  </a:cubicBezTo>
                  <a:cubicBezTo>
                    <a:pt x="86" y="201"/>
                    <a:pt x="97" y="204"/>
                    <a:pt x="105" y="204"/>
                  </a:cubicBezTo>
                  <a:cubicBezTo>
                    <a:pt x="105" y="207"/>
                    <a:pt x="106" y="211"/>
                    <a:pt x="108" y="212"/>
                  </a:cubicBezTo>
                  <a:cubicBezTo>
                    <a:pt x="106" y="213"/>
                    <a:pt x="106" y="215"/>
                    <a:pt x="106" y="219"/>
                  </a:cubicBezTo>
                  <a:cubicBezTo>
                    <a:pt x="106" y="222"/>
                    <a:pt x="108" y="230"/>
                    <a:pt x="110" y="230"/>
                  </a:cubicBezTo>
                  <a:cubicBezTo>
                    <a:pt x="112" y="230"/>
                    <a:pt x="123" y="222"/>
                    <a:pt x="123" y="217"/>
                  </a:cubicBezTo>
                  <a:cubicBezTo>
                    <a:pt x="123" y="216"/>
                    <a:pt x="123" y="214"/>
                    <a:pt x="123" y="211"/>
                  </a:cubicBezTo>
                  <a:cubicBezTo>
                    <a:pt x="123" y="212"/>
                    <a:pt x="123" y="215"/>
                    <a:pt x="125" y="215"/>
                  </a:cubicBezTo>
                  <a:cubicBezTo>
                    <a:pt x="131" y="215"/>
                    <a:pt x="130" y="207"/>
                    <a:pt x="136" y="204"/>
                  </a:cubicBezTo>
                  <a:cubicBezTo>
                    <a:pt x="150" y="197"/>
                    <a:pt x="152" y="191"/>
                    <a:pt x="168" y="187"/>
                  </a:cubicBezTo>
                  <a:cubicBezTo>
                    <a:pt x="168" y="177"/>
                    <a:pt x="175" y="173"/>
                    <a:pt x="175" y="161"/>
                  </a:cubicBezTo>
                  <a:cubicBezTo>
                    <a:pt x="175" y="143"/>
                    <a:pt x="166" y="120"/>
                    <a:pt x="154" y="111"/>
                  </a:cubicBezTo>
                  <a:cubicBezTo>
                    <a:pt x="140" y="103"/>
                    <a:pt x="135" y="89"/>
                    <a:pt x="123" y="77"/>
                  </a:cubicBezTo>
                  <a:cubicBezTo>
                    <a:pt x="121" y="75"/>
                    <a:pt x="118" y="74"/>
                    <a:pt x="118" y="69"/>
                  </a:cubicBezTo>
                  <a:cubicBezTo>
                    <a:pt x="118" y="47"/>
                    <a:pt x="144" y="43"/>
                    <a:pt x="155" y="26"/>
                  </a:cubicBezTo>
                  <a:cubicBezTo>
                    <a:pt x="147" y="24"/>
                    <a:pt x="136" y="20"/>
                    <a:pt x="136" y="6"/>
                  </a:cubicBezTo>
                  <a:cubicBezTo>
                    <a:pt x="127" y="6"/>
                    <a:pt x="122" y="0"/>
                    <a:pt x="11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5" name="Freeform 79"/>
            <p:cNvSpPr>
              <a:spLocks/>
            </p:cNvSpPr>
            <p:nvPr/>
          </p:nvSpPr>
          <p:spPr bwMode="auto">
            <a:xfrm>
              <a:off x="7172" y="3121"/>
              <a:ext cx="59" cy="55"/>
            </a:xfrm>
            <a:custGeom>
              <a:avLst/>
              <a:gdLst>
                <a:gd name="T0" fmla="*/ 12 w 25"/>
                <a:gd name="T1" fmla="*/ 0 h 23"/>
                <a:gd name="T2" fmla="*/ 0 w 25"/>
                <a:gd name="T3" fmla="*/ 7 h 23"/>
                <a:gd name="T4" fmla="*/ 11 w 25"/>
                <a:gd name="T5" fmla="*/ 12 h 23"/>
                <a:gd name="T6" fmla="*/ 15 w 25"/>
                <a:gd name="T7" fmla="*/ 20 h 23"/>
                <a:gd name="T8" fmla="*/ 22 w 25"/>
                <a:gd name="T9" fmla="*/ 23 h 23"/>
                <a:gd name="T10" fmla="*/ 25 w 25"/>
                <a:gd name="T11" fmla="*/ 23 h 23"/>
                <a:gd name="T12" fmla="*/ 25 w 25"/>
                <a:gd name="T13" fmla="*/ 18 h 23"/>
                <a:gd name="T14" fmla="*/ 12 w 25"/>
                <a:gd name="T15" fmla="*/ 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3">
                  <a:moveTo>
                    <a:pt x="12" y="0"/>
                  </a:moveTo>
                  <a:cubicBezTo>
                    <a:pt x="8" y="0"/>
                    <a:pt x="0" y="4"/>
                    <a:pt x="0" y="7"/>
                  </a:cubicBezTo>
                  <a:cubicBezTo>
                    <a:pt x="0" y="11"/>
                    <a:pt x="9" y="8"/>
                    <a:pt x="11" y="12"/>
                  </a:cubicBezTo>
                  <a:cubicBezTo>
                    <a:pt x="12" y="14"/>
                    <a:pt x="14" y="20"/>
                    <a:pt x="15" y="20"/>
                  </a:cubicBezTo>
                  <a:cubicBezTo>
                    <a:pt x="17" y="20"/>
                    <a:pt x="18" y="23"/>
                    <a:pt x="22" y="23"/>
                  </a:cubicBezTo>
                  <a:cubicBezTo>
                    <a:pt x="23" y="23"/>
                    <a:pt x="24" y="23"/>
                    <a:pt x="25" y="23"/>
                  </a:cubicBezTo>
                  <a:cubicBezTo>
                    <a:pt x="25" y="21"/>
                    <a:pt x="25" y="19"/>
                    <a:pt x="25" y="18"/>
                  </a:cubicBezTo>
                  <a:cubicBezTo>
                    <a:pt x="17" y="18"/>
                    <a:pt x="14" y="8"/>
                    <a:pt x="1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6" name="Freeform 80"/>
            <p:cNvSpPr>
              <a:spLocks/>
            </p:cNvSpPr>
            <p:nvPr/>
          </p:nvSpPr>
          <p:spPr bwMode="auto">
            <a:xfrm>
              <a:off x="7261" y="3162"/>
              <a:ext cx="26" cy="21"/>
            </a:xfrm>
            <a:custGeom>
              <a:avLst/>
              <a:gdLst>
                <a:gd name="T0" fmla="*/ 6 w 11"/>
                <a:gd name="T1" fmla="*/ 0 h 9"/>
                <a:gd name="T2" fmla="*/ 1 w 11"/>
                <a:gd name="T3" fmla="*/ 0 h 9"/>
                <a:gd name="T4" fmla="*/ 1 w 11"/>
                <a:gd name="T5" fmla="*/ 3 h 9"/>
                <a:gd name="T6" fmla="*/ 5 w 11"/>
                <a:gd name="T7" fmla="*/ 9 h 9"/>
                <a:gd name="T8" fmla="*/ 11 w 11"/>
                <a:gd name="T9" fmla="*/ 3 h 9"/>
                <a:gd name="T10" fmla="*/ 6 w 11"/>
                <a:gd name="T11" fmla="*/ 0 h 9"/>
              </a:gdLst>
              <a:ahLst/>
              <a:cxnLst>
                <a:cxn ang="0">
                  <a:pos x="T0" y="T1"/>
                </a:cxn>
                <a:cxn ang="0">
                  <a:pos x="T2" y="T3"/>
                </a:cxn>
                <a:cxn ang="0">
                  <a:pos x="T4" y="T5"/>
                </a:cxn>
                <a:cxn ang="0">
                  <a:pos x="T6" y="T7"/>
                </a:cxn>
                <a:cxn ang="0">
                  <a:pos x="T8" y="T9"/>
                </a:cxn>
                <a:cxn ang="0">
                  <a:pos x="T10" y="T11"/>
                </a:cxn>
              </a:cxnLst>
              <a:rect l="0" t="0" r="r" b="b"/>
              <a:pathLst>
                <a:path w="11" h="9">
                  <a:moveTo>
                    <a:pt x="6" y="0"/>
                  </a:moveTo>
                  <a:cubicBezTo>
                    <a:pt x="4" y="0"/>
                    <a:pt x="2" y="0"/>
                    <a:pt x="1" y="0"/>
                  </a:cubicBezTo>
                  <a:cubicBezTo>
                    <a:pt x="0" y="0"/>
                    <a:pt x="1" y="2"/>
                    <a:pt x="1" y="3"/>
                  </a:cubicBezTo>
                  <a:cubicBezTo>
                    <a:pt x="1" y="5"/>
                    <a:pt x="2" y="9"/>
                    <a:pt x="5" y="9"/>
                  </a:cubicBezTo>
                  <a:cubicBezTo>
                    <a:pt x="8" y="9"/>
                    <a:pt x="10" y="6"/>
                    <a:pt x="11" y="3"/>
                  </a:cubicBezTo>
                  <a:cubicBezTo>
                    <a:pt x="9" y="2"/>
                    <a:pt x="7" y="0"/>
                    <a:pt x="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7" name="Freeform 81"/>
            <p:cNvSpPr>
              <a:spLocks/>
            </p:cNvSpPr>
            <p:nvPr/>
          </p:nvSpPr>
          <p:spPr bwMode="auto">
            <a:xfrm>
              <a:off x="6945" y="3107"/>
              <a:ext cx="23" cy="36"/>
            </a:xfrm>
            <a:custGeom>
              <a:avLst/>
              <a:gdLst>
                <a:gd name="T0" fmla="*/ 5 w 10"/>
                <a:gd name="T1" fmla="*/ 0 h 15"/>
                <a:gd name="T2" fmla="*/ 3 w 10"/>
                <a:gd name="T3" fmla="*/ 0 h 15"/>
                <a:gd name="T4" fmla="*/ 3 w 10"/>
                <a:gd name="T5" fmla="*/ 0 h 15"/>
                <a:gd name="T6" fmla="*/ 3 w 10"/>
                <a:gd name="T7" fmla="*/ 0 h 15"/>
                <a:gd name="T8" fmla="*/ 0 w 10"/>
                <a:gd name="T9" fmla="*/ 0 h 15"/>
                <a:gd name="T10" fmla="*/ 0 w 10"/>
                <a:gd name="T11" fmla="*/ 2 h 15"/>
                <a:gd name="T12" fmla="*/ 10 w 10"/>
                <a:gd name="T13" fmla="*/ 15 h 15"/>
                <a:gd name="T14" fmla="*/ 5 w 10"/>
                <a:gd name="T15" fmla="*/ 2 h 15"/>
                <a:gd name="T16" fmla="*/ 5 w 10"/>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5">
                  <a:moveTo>
                    <a:pt x="5" y="0"/>
                  </a:moveTo>
                  <a:cubicBezTo>
                    <a:pt x="3" y="0"/>
                    <a:pt x="3" y="0"/>
                    <a:pt x="3" y="0"/>
                  </a:cubicBezTo>
                  <a:cubicBezTo>
                    <a:pt x="3" y="0"/>
                    <a:pt x="3" y="0"/>
                    <a:pt x="3" y="0"/>
                  </a:cubicBezTo>
                  <a:cubicBezTo>
                    <a:pt x="3" y="0"/>
                    <a:pt x="3" y="0"/>
                    <a:pt x="3" y="0"/>
                  </a:cubicBezTo>
                  <a:cubicBezTo>
                    <a:pt x="0" y="0"/>
                    <a:pt x="0" y="0"/>
                    <a:pt x="0" y="0"/>
                  </a:cubicBezTo>
                  <a:cubicBezTo>
                    <a:pt x="0" y="0"/>
                    <a:pt x="0" y="1"/>
                    <a:pt x="0" y="2"/>
                  </a:cubicBezTo>
                  <a:cubicBezTo>
                    <a:pt x="0" y="6"/>
                    <a:pt x="7" y="14"/>
                    <a:pt x="10" y="15"/>
                  </a:cubicBezTo>
                  <a:cubicBezTo>
                    <a:pt x="10" y="9"/>
                    <a:pt x="8" y="6"/>
                    <a:pt x="5" y="2"/>
                  </a:cubicBezTo>
                  <a:cubicBezTo>
                    <a:pt x="5" y="2"/>
                    <a:pt x="5" y="0"/>
                    <a:pt x="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8" name="Freeform 82"/>
            <p:cNvSpPr>
              <a:spLocks/>
            </p:cNvSpPr>
            <p:nvPr/>
          </p:nvSpPr>
          <p:spPr bwMode="auto">
            <a:xfrm>
              <a:off x="6900" y="3032"/>
              <a:ext cx="35" cy="28"/>
            </a:xfrm>
            <a:custGeom>
              <a:avLst/>
              <a:gdLst>
                <a:gd name="T0" fmla="*/ 3 w 15"/>
                <a:gd name="T1" fmla="*/ 0 h 12"/>
                <a:gd name="T2" fmla="*/ 0 w 15"/>
                <a:gd name="T3" fmla="*/ 1 h 12"/>
                <a:gd name="T4" fmla="*/ 1 w 15"/>
                <a:gd name="T5" fmla="*/ 1 h 12"/>
                <a:gd name="T6" fmla="*/ 10 w 15"/>
                <a:gd name="T7" fmla="*/ 12 h 12"/>
                <a:gd name="T8" fmla="*/ 3 w 15"/>
                <a:gd name="T9" fmla="*/ 0 h 12"/>
              </a:gdLst>
              <a:ahLst/>
              <a:cxnLst>
                <a:cxn ang="0">
                  <a:pos x="T0" y="T1"/>
                </a:cxn>
                <a:cxn ang="0">
                  <a:pos x="T2" y="T3"/>
                </a:cxn>
                <a:cxn ang="0">
                  <a:pos x="T4" y="T5"/>
                </a:cxn>
                <a:cxn ang="0">
                  <a:pos x="T6" y="T7"/>
                </a:cxn>
                <a:cxn ang="0">
                  <a:pos x="T8" y="T9"/>
                </a:cxn>
              </a:cxnLst>
              <a:rect l="0" t="0" r="r" b="b"/>
              <a:pathLst>
                <a:path w="15" h="12">
                  <a:moveTo>
                    <a:pt x="3" y="0"/>
                  </a:moveTo>
                  <a:cubicBezTo>
                    <a:pt x="0" y="1"/>
                    <a:pt x="0" y="1"/>
                    <a:pt x="0" y="1"/>
                  </a:cubicBezTo>
                  <a:cubicBezTo>
                    <a:pt x="1" y="1"/>
                    <a:pt x="1" y="1"/>
                    <a:pt x="1" y="1"/>
                  </a:cubicBezTo>
                  <a:cubicBezTo>
                    <a:pt x="1" y="4"/>
                    <a:pt x="8" y="12"/>
                    <a:pt x="10" y="12"/>
                  </a:cubicBezTo>
                  <a:cubicBezTo>
                    <a:pt x="15" y="12"/>
                    <a:pt x="6" y="2"/>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9" name="Freeform 83"/>
            <p:cNvSpPr>
              <a:spLocks/>
            </p:cNvSpPr>
            <p:nvPr/>
          </p:nvSpPr>
          <p:spPr bwMode="auto">
            <a:xfrm>
              <a:off x="8039" y="1811"/>
              <a:ext cx="85" cy="107"/>
            </a:xfrm>
            <a:custGeom>
              <a:avLst/>
              <a:gdLst>
                <a:gd name="T0" fmla="*/ 17 w 36"/>
                <a:gd name="T1" fmla="*/ 0 h 45"/>
                <a:gd name="T2" fmla="*/ 0 w 36"/>
                <a:gd name="T3" fmla="*/ 14 h 45"/>
                <a:gd name="T4" fmla="*/ 6 w 36"/>
                <a:gd name="T5" fmla="*/ 19 h 45"/>
                <a:gd name="T6" fmla="*/ 12 w 36"/>
                <a:gd name="T7" fmla="*/ 17 h 45"/>
                <a:gd name="T8" fmla="*/ 12 w 36"/>
                <a:gd name="T9" fmla="*/ 13 h 45"/>
                <a:gd name="T10" fmla="*/ 16 w 36"/>
                <a:gd name="T11" fmla="*/ 19 h 45"/>
                <a:gd name="T12" fmla="*/ 14 w 36"/>
                <a:gd name="T13" fmla="*/ 27 h 45"/>
                <a:gd name="T14" fmla="*/ 9 w 36"/>
                <a:gd name="T15" fmla="*/ 35 h 45"/>
                <a:gd name="T16" fmla="*/ 16 w 36"/>
                <a:gd name="T17" fmla="*/ 44 h 45"/>
                <a:gd name="T18" fmla="*/ 16 w 36"/>
                <a:gd name="T19" fmla="*/ 41 h 45"/>
                <a:gd name="T20" fmla="*/ 18 w 36"/>
                <a:gd name="T21" fmla="*/ 45 h 45"/>
                <a:gd name="T22" fmla="*/ 31 w 36"/>
                <a:gd name="T23" fmla="*/ 19 h 45"/>
                <a:gd name="T24" fmla="*/ 33 w 36"/>
                <a:gd name="T25" fmla="*/ 20 h 45"/>
                <a:gd name="T26" fmla="*/ 36 w 36"/>
                <a:gd name="T27" fmla="*/ 19 h 45"/>
                <a:gd name="T28" fmla="*/ 36 w 36"/>
                <a:gd name="T29" fmla="*/ 14 h 45"/>
                <a:gd name="T30" fmla="*/ 31 w 36"/>
                <a:gd name="T31" fmla="*/ 10 h 45"/>
                <a:gd name="T32" fmla="*/ 31 w 36"/>
                <a:gd name="T33" fmla="*/ 5 h 45"/>
                <a:gd name="T34" fmla="*/ 17 w 36"/>
                <a:gd name="T3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45">
                  <a:moveTo>
                    <a:pt x="17" y="0"/>
                  </a:moveTo>
                  <a:cubicBezTo>
                    <a:pt x="15" y="0"/>
                    <a:pt x="0" y="10"/>
                    <a:pt x="0" y="14"/>
                  </a:cubicBezTo>
                  <a:cubicBezTo>
                    <a:pt x="0" y="16"/>
                    <a:pt x="3" y="19"/>
                    <a:pt x="6" y="19"/>
                  </a:cubicBezTo>
                  <a:cubicBezTo>
                    <a:pt x="7" y="19"/>
                    <a:pt x="9" y="17"/>
                    <a:pt x="12" y="17"/>
                  </a:cubicBezTo>
                  <a:cubicBezTo>
                    <a:pt x="11" y="16"/>
                    <a:pt x="12" y="14"/>
                    <a:pt x="12" y="13"/>
                  </a:cubicBezTo>
                  <a:cubicBezTo>
                    <a:pt x="13" y="15"/>
                    <a:pt x="13" y="18"/>
                    <a:pt x="16" y="19"/>
                  </a:cubicBezTo>
                  <a:cubicBezTo>
                    <a:pt x="14" y="27"/>
                    <a:pt x="14" y="27"/>
                    <a:pt x="14" y="27"/>
                  </a:cubicBezTo>
                  <a:cubicBezTo>
                    <a:pt x="14" y="27"/>
                    <a:pt x="9" y="34"/>
                    <a:pt x="9" y="35"/>
                  </a:cubicBezTo>
                  <a:cubicBezTo>
                    <a:pt x="9" y="37"/>
                    <a:pt x="12" y="44"/>
                    <a:pt x="16" y="44"/>
                  </a:cubicBezTo>
                  <a:cubicBezTo>
                    <a:pt x="16" y="41"/>
                    <a:pt x="16" y="41"/>
                    <a:pt x="16" y="41"/>
                  </a:cubicBezTo>
                  <a:cubicBezTo>
                    <a:pt x="16" y="42"/>
                    <a:pt x="16" y="45"/>
                    <a:pt x="18" y="45"/>
                  </a:cubicBezTo>
                  <a:cubicBezTo>
                    <a:pt x="25" y="45"/>
                    <a:pt x="29" y="29"/>
                    <a:pt x="31" y="19"/>
                  </a:cubicBezTo>
                  <a:cubicBezTo>
                    <a:pt x="32" y="20"/>
                    <a:pt x="32" y="20"/>
                    <a:pt x="33" y="20"/>
                  </a:cubicBezTo>
                  <a:cubicBezTo>
                    <a:pt x="34" y="20"/>
                    <a:pt x="35" y="19"/>
                    <a:pt x="36" y="19"/>
                  </a:cubicBezTo>
                  <a:cubicBezTo>
                    <a:pt x="35" y="18"/>
                    <a:pt x="36" y="16"/>
                    <a:pt x="36" y="14"/>
                  </a:cubicBezTo>
                  <a:cubicBezTo>
                    <a:pt x="31" y="10"/>
                    <a:pt x="31" y="10"/>
                    <a:pt x="31" y="10"/>
                  </a:cubicBezTo>
                  <a:cubicBezTo>
                    <a:pt x="29" y="10"/>
                    <a:pt x="31" y="6"/>
                    <a:pt x="31" y="5"/>
                  </a:cubicBezTo>
                  <a:cubicBezTo>
                    <a:pt x="24" y="5"/>
                    <a:pt x="21" y="0"/>
                    <a:pt x="1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0" name="Freeform 84"/>
            <p:cNvSpPr>
              <a:spLocks/>
            </p:cNvSpPr>
            <p:nvPr/>
          </p:nvSpPr>
          <p:spPr bwMode="auto">
            <a:xfrm>
              <a:off x="8138" y="1788"/>
              <a:ext cx="92" cy="66"/>
            </a:xfrm>
            <a:custGeom>
              <a:avLst/>
              <a:gdLst>
                <a:gd name="T0" fmla="*/ 28 w 39"/>
                <a:gd name="T1" fmla="*/ 0 h 28"/>
                <a:gd name="T2" fmla="*/ 13 w 39"/>
                <a:gd name="T3" fmla="*/ 7 h 28"/>
                <a:gd name="T4" fmla="*/ 10 w 39"/>
                <a:gd name="T5" fmla="*/ 6 h 28"/>
                <a:gd name="T6" fmla="*/ 0 w 39"/>
                <a:gd name="T7" fmla="*/ 14 h 28"/>
                <a:gd name="T8" fmla="*/ 4 w 39"/>
                <a:gd name="T9" fmla="*/ 20 h 28"/>
                <a:gd name="T10" fmla="*/ 7 w 39"/>
                <a:gd name="T11" fmla="*/ 28 h 28"/>
                <a:gd name="T12" fmla="*/ 20 w 39"/>
                <a:gd name="T13" fmla="*/ 15 h 28"/>
                <a:gd name="T14" fmla="*/ 28 w 39"/>
                <a:gd name="T15" fmla="*/ 18 h 28"/>
                <a:gd name="T16" fmla="*/ 28 w 39"/>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8">
                  <a:moveTo>
                    <a:pt x="28" y="0"/>
                  </a:moveTo>
                  <a:cubicBezTo>
                    <a:pt x="21" y="0"/>
                    <a:pt x="19" y="7"/>
                    <a:pt x="13" y="7"/>
                  </a:cubicBezTo>
                  <a:cubicBezTo>
                    <a:pt x="12" y="7"/>
                    <a:pt x="11" y="7"/>
                    <a:pt x="10" y="6"/>
                  </a:cubicBezTo>
                  <a:cubicBezTo>
                    <a:pt x="10" y="7"/>
                    <a:pt x="0" y="14"/>
                    <a:pt x="0" y="14"/>
                  </a:cubicBezTo>
                  <a:cubicBezTo>
                    <a:pt x="0" y="17"/>
                    <a:pt x="1" y="18"/>
                    <a:pt x="4" y="20"/>
                  </a:cubicBezTo>
                  <a:cubicBezTo>
                    <a:pt x="3" y="23"/>
                    <a:pt x="4" y="28"/>
                    <a:pt x="7" y="28"/>
                  </a:cubicBezTo>
                  <a:cubicBezTo>
                    <a:pt x="14" y="28"/>
                    <a:pt x="15" y="19"/>
                    <a:pt x="20" y="15"/>
                  </a:cubicBezTo>
                  <a:cubicBezTo>
                    <a:pt x="21" y="15"/>
                    <a:pt x="23" y="18"/>
                    <a:pt x="28" y="18"/>
                  </a:cubicBezTo>
                  <a:cubicBezTo>
                    <a:pt x="33" y="18"/>
                    <a:pt x="39" y="0"/>
                    <a:pt x="2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1" name="Freeform 85"/>
            <p:cNvSpPr>
              <a:spLocks/>
            </p:cNvSpPr>
            <p:nvPr/>
          </p:nvSpPr>
          <p:spPr bwMode="auto">
            <a:xfrm>
              <a:off x="8086" y="1501"/>
              <a:ext cx="397" cy="324"/>
            </a:xfrm>
            <a:custGeom>
              <a:avLst/>
              <a:gdLst>
                <a:gd name="T0" fmla="*/ 154 w 168"/>
                <a:gd name="T1" fmla="*/ 0 h 137"/>
                <a:gd name="T2" fmla="*/ 155 w 168"/>
                <a:gd name="T3" fmla="*/ 5 h 137"/>
                <a:gd name="T4" fmla="*/ 156 w 168"/>
                <a:gd name="T5" fmla="*/ 5 h 137"/>
                <a:gd name="T6" fmla="*/ 152 w 168"/>
                <a:gd name="T7" fmla="*/ 7 h 137"/>
                <a:gd name="T8" fmla="*/ 149 w 168"/>
                <a:gd name="T9" fmla="*/ 4 h 137"/>
                <a:gd name="T10" fmla="*/ 137 w 168"/>
                <a:gd name="T11" fmla="*/ 23 h 137"/>
                <a:gd name="T12" fmla="*/ 139 w 168"/>
                <a:gd name="T13" fmla="*/ 30 h 137"/>
                <a:gd name="T14" fmla="*/ 110 w 168"/>
                <a:gd name="T15" fmla="*/ 72 h 137"/>
                <a:gd name="T16" fmla="*/ 95 w 168"/>
                <a:gd name="T17" fmla="*/ 80 h 137"/>
                <a:gd name="T18" fmla="*/ 92 w 168"/>
                <a:gd name="T19" fmla="*/ 77 h 137"/>
                <a:gd name="T20" fmla="*/ 95 w 168"/>
                <a:gd name="T21" fmla="*/ 71 h 137"/>
                <a:gd name="T22" fmla="*/ 86 w 168"/>
                <a:gd name="T23" fmla="*/ 84 h 137"/>
                <a:gd name="T24" fmla="*/ 69 w 168"/>
                <a:gd name="T25" fmla="*/ 101 h 137"/>
                <a:gd name="T26" fmla="*/ 36 w 168"/>
                <a:gd name="T27" fmla="*/ 101 h 137"/>
                <a:gd name="T28" fmla="*/ 7 w 168"/>
                <a:gd name="T29" fmla="*/ 121 h 137"/>
                <a:gd name="T30" fmla="*/ 0 w 168"/>
                <a:gd name="T31" fmla="*/ 125 h 137"/>
                <a:gd name="T32" fmla="*/ 7 w 168"/>
                <a:gd name="T33" fmla="*/ 127 h 137"/>
                <a:gd name="T34" fmla="*/ 35 w 168"/>
                <a:gd name="T35" fmla="*/ 120 h 137"/>
                <a:gd name="T36" fmla="*/ 39 w 168"/>
                <a:gd name="T37" fmla="*/ 119 h 137"/>
                <a:gd name="T38" fmla="*/ 41 w 168"/>
                <a:gd name="T39" fmla="*/ 119 h 137"/>
                <a:gd name="T40" fmla="*/ 42 w 168"/>
                <a:gd name="T41" fmla="*/ 119 h 137"/>
                <a:gd name="T42" fmla="*/ 46 w 168"/>
                <a:gd name="T43" fmla="*/ 118 h 137"/>
                <a:gd name="T44" fmla="*/ 52 w 168"/>
                <a:gd name="T45" fmla="*/ 114 h 137"/>
                <a:gd name="T46" fmla="*/ 68 w 168"/>
                <a:gd name="T47" fmla="*/ 119 h 137"/>
                <a:gd name="T48" fmla="*/ 66 w 168"/>
                <a:gd name="T49" fmla="*/ 128 h 137"/>
                <a:gd name="T50" fmla="*/ 66 w 168"/>
                <a:gd name="T51" fmla="*/ 132 h 137"/>
                <a:gd name="T52" fmla="*/ 73 w 168"/>
                <a:gd name="T53" fmla="*/ 137 h 137"/>
                <a:gd name="T54" fmla="*/ 86 w 168"/>
                <a:gd name="T55" fmla="*/ 124 h 137"/>
                <a:gd name="T56" fmla="*/ 91 w 168"/>
                <a:gd name="T57" fmla="*/ 123 h 137"/>
                <a:gd name="T58" fmla="*/ 86 w 168"/>
                <a:gd name="T59" fmla="*/ 115 h 137"/>
                <a:gd name="T60" fmla="*/ 89 w 168"/>
                <a:gd name="T61" fmla="*/ 110 h 137"/>
                <a:gd name="T62" fmla="*/ 104 w 168"/>
                <a:gd name="T63" fmla="*/ 119 h 137"/>
                <a:gd name="T64" fmla="*/ 115 w 168"/>
                <a:gd name="T65" fmla="*/ 113 h 137"/>
                <a:gd name="T66" fmla="*/ 120 w 168"/>
                <a:gd name="T67" fmla="*/ 113 h 137"/>
                <a:gd name="T68" fmla="*/ 123 w 168"/>
                <a:gd name="T69" fmla="*/ 116 h 137"/>
                <a:gd name="T70" fmla="*/ 137 w 168"/>
                <a:gd name="T71" fmla="*/ 103 h 137"/>
                <a:gd name="T72" fmla="*/ 137 w 168"/>
                <a:gd name="T73" fmla="*/ 111 h 137"/>
                <a:gd name="T74" fmla="*/ 149 w 168"/>
                <a:gd name="T75" fmla="*/ 101 h 137"/>
                <a:gd name="T76" fmla="*/ 147 w 168"/>
                <a:gd name="T77" fmla="*/ 91 h 137"/>
                <a:gd name="T78" fmla="*/ 153 w 168"/>
                <a:gd name="T79" fmla="*/ 76 h 137"/>
                <a:gd name="T80" fmla="*/ 156 w 168"/>
                <a:gd name="T81" fmla="*/ 52 h 137"/>
                <a:gd name="T82" fmla="*/ 157 w 168"/>
                <a:gd name="T83" fmla="*/ 52 h 137"/>
                <a:gd name="T84" fmla="*/ 158 w 168"/>
                <a:gd name="T85" fmla="*/ 52 h 137"/>
                <a:gd name="T86" fmla="*/ 159 w 168"/>
                <a:gd name="T87" fmla="*/ 52 h 137"/>
                <a:gd name="T88" fmla="*/ 161 w 168"/>
                <a:gd name="T89" fmla="*/ 51 h 137"/>
                <a:gd name="T90" fmla="*/ 161 w 168"/>
                <a:gd name="T91" fmla="*/ 48 h 137"/>
                <a:gd name="T92" fmla="*/ 168 w 168"/>
                <a:gd name="T93" fmla="*/ 32 h 137"/>
                <a:gd name="T94" fmla="*/ 161 w 168"/>
                <a:gd name="T95" fmla="*/ 13 h 137"/>
                <a:gd name="T96" fmla="*/ 160 w 168"/>
                <a:gd name="T97" fmla="*/ 3 h 137"/>
                <a:gd name="T98" fmla="*/ 154 w 168"/>
                <a:gd name="T99"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8" h="137">
                  <a:moveTo>
                    <a:pt x="154" y="0"/>
                  </a:moveTo>
                  <a:cubicBezTo>
                    <a:pt x="152" y="0"/>
                    <a:pt x="153" y="5"/>
                    <a:pt x="155" y="5"/>
                  </a:cubicBezTo>
                  <a:cubicBezTo>
                    <a:pt x="155" y="5"/>
                    <a:pt x="156" y="5"/>
                    <a:pt x="156" y="5"/>
                  </a:cubicBezTo>
                  <a:cubicBezTo>
                    <a:pt x="154" y="7"/>
                    <a:pt x="153" y="7"/>
                    <a:pt x="152" y="7"/>
                  </a:cubicBezTo>
                  <a:cubicBezTo>
                    <a:pt x="150" y="7"/>
                    <a:pt x="150" y="4"/>
                    <a:pt x="149" y="4"/>
                  </a:cubicBezTo>
                  <a:cubicBezTo>
                    <a:pt x="142" y="4"/>
                    <a:pt x="137" y="17"/>
                    <a:pt x="137" y="23"/>
                  </a:cubicBezTo>
                  <a:cubicBezTo>
                    <a:pt x="137" y="26"/>
                    <a:pt x="139" y="26"/>
                    <a:pt x="139" y="30"/>
                  </a:cubicBezTo>
                  <a:cubicBezTo>
                    <a:pt x="139" y="46"/>
                    <a:pt x="121" y="69"/>
                    <a:pt x="110" y="72"/>
                  </a:cubicBezTo>
                  <a:cubicBezTo>
                    <a:pt x="104" y="74"/>
                    <a:pt x="103" y="80"/>
                    <a:pt x="95" y="80"/>
                  </a:cubicBezTo>
                  <a:cubicBezTo>
                    <a:pt x="94" y="80"/>
                    <a:pt x="92" y="78"/>
                    <a:pt x="92" y="77"/>
                  </a:cubicBezTo>
                  <a:cubicBezTo>
                    <a:pt x="92" y="75"/>
                    <a:pt x="93" y="73"/>
                    <a:pt x="95" y="71"/>
                  </a:cubicBezTo>
                  <a:cubicBezTo>
                    <a:pt x="93" y="72"/>
                    <a:pt x="87" y="84"/>
                    <a:pt x="86" y="84"/>
                  </a:cubicBezTo>
                  <a:cubicBezTo>
                    <a:pt x="81" y="84"/>
                    <a:pt x="78" y="101"/>
                    <a:pt x="69" y="101"/>
                  </a:cubicBezTo>
                  <a:cubicBezTo>
                    <a:pt x="57" y="101"/>
                    <a:pt x="52" y="101"/>
                    <a:pt x="36" y="101"/>
                  </a:cubicBezTo>
                  <a:cubicBezTo>
                    <a:pt x="23" y="101"/>
                    <a:pt x="18" y="114"/>
                    <a:pt x="7" y="121"/>
                  </a:cubicBezTo>
                  <a:cubicBezTo>
                    <a:pt x="5" y="122"/>
                    <a:pt x="0" y="124"/>
                    <a:pt x="0" y="125"/>
                  </a:cubicBezTo>
                  <a:cubicBezTo>
                    <a:pt x="0" y="127"/>
                    <a:pt x="4" y="127"/>
                    <a:pt x="7" y="127"/>
                  </a:cubicBezTo>
                  <a:cubicBezTo>
                    <a:pt x="18" y="127"/>
                    <a:pt x="28" y="123"/>
                    <a:pt x="35" y="120"/>
                  </a:cubicBezTo>
                  <a:cubicBezTo>
                    <a:pt x="36" y="119"/>
                    <a:pt x="38" y="119"/>
                    <a:pt x="39" y="119"/>
                  </a:cubicBezTo>
                  <a:cubicBezTo>
                    <a:pt x="39" y="119"/>
                    <a:pt x="40" y="119"/>
                    <a:pt x="41" y="119"/>
                  </a:cubicBezTo>
                  <a:cubicBezTo>
                    <a:pt x="41" y="119"/>
                    <a:pt x="42" y="119"/>
                    <a:pt x="42" y="119"/>
                  </a:cubicBezTo>
                  <a:cubicBezTo>
                    <a:pt x="44" y="119"/>
                    <a:pt x="45" y="119"/>
                    <a:pt x="46" y="118"/>
                  </a:cubicBezTo>
                  <a:cubicBezTo>
                    <a:pt x="48" y="118"/>
                    <a:pt x="49" y="114"/>
                    <a:pt x="52" y="114"/>
                  </a:cubicBezTo>
                  <a:cubicBezTo>
                    <a:pt x="58" y="114"/>
                    <a:pt x="61" y="117"/>
                    <a:pt x="68" y="119"/>
                  </a:cubicBezTo>
                  <a:cubicBezTo>
                    <a:pt x="68" y="121"/>
                    <a:pt x="66" y="125"/>
                    <a:pt x="66" y="128"/>
                  </a:cubicBezTo>
                  <a:cubicBezTo>
                    <a:pt x="66" y="129"/>
                    <a:pt x="64" y="132"/>
                    <a:pt x="66" y="132"/>
                  </a:cubicBezTo>
                  <a:cubicBezTo>
                    <a:pt x="70" y="132"/>
                    <a:pt x="69" y="136"/>
                    <a:pt x="73" y="137"/>
                  </a:cubicBezTo>
                  <a:cubicBezTo>
                    <a:pt x="76" y="132"/>
                    <a:pt x="82" y="124"/>
                    <a:pt x="86" y="124"/>
                  </a:cubicBezTo>
                  <a:cubicBezTo>
                    <a:pt x="88" y="124"/>
                    <a:pt x="90" y="124"/>
                    <a:pt x="91" y="123"/>
                  </a:cubicBezTo>
                  <a:cubicBezTo>
                    <a:pt x="91" y="123"/>
                    <a:pt x="86" y="117"/>
                    <a:pt x="86" y="115"/>
                  </a:cubicBezTo>
                  <a:cubicBezTo>
                    <a:pt x="86" y="113"/>
                    <a:pt x="88" y="110"/>
                    <a:pt x="89" y="110"/>
                  </a:cubicBezTo>
                  <a:cubicBezTo>
                    <a:pt x="94" y="110"/>
                    <a:pt x="93" y="119"/>
                    <a:pt x="104" y="119"/>
                  </a:cubicBezTo>
                  <a:cubicBezTo>
                    <a:pt x="109" y="119"/>
                    <a:pt x="112" y="116"/>
                    <a:pt x="115" y="113"/>
                  </a:cubicBezTo>
                  <a:cubicBezTo>
                    <a:pt x="120" y="113"/>
                    <a:pt x="120" y="113"/>
                    <a:pt x="120" y="113"/>
                  </a:cubicBezTo>
                  <a:cubicBezTo>
                    <a:pt x="120" y="114"/>
                    <a:pt x="122" y="116"/>
                    <a:pt x="123" y="116"/>
                  </a:cubicBezTo>
                  <a:cubicBezTo>
                    <a:pt x="125" y="108"/>
                    <a:pt x="130" y="108"/>
                    <a:pt x="137" y="103"/>
                  </a:cubicBezTo>
                  <a:cubicBezTo>
                    <a:pt x="137" y="107"/>
                    <a:pt x="135" y="107"/>
                    <a:pt x="137" y="111"/>
                  </a:cubicBezTo>
                  <a:cubicBezTo>
                    <a:pt x="143" y="109"/>
                    <a:pt x="143" y="104"/>
                    <a:pt x="149" y="101"/>
                  </a:cubicBezTo>
                  <a:cubicBezTo>
                    <a:pt x="148" y="98"/>
                    <a:pt x="147" y="95"/>
                    <a:pt x="147" y="91"/>
                  </a:cubicBezTo>
                  <a:cubicBezTo>
                    <a:pt x="147" y="84"/>
                    <a:pt x="153" y="81"/>
                    <a:pt x="153" y="76"/>
                  </a:cubicBezTo>
                  <a:cubicBezTo>
                    <a:pt x="153" y="70"/>
                    <a:pt x="151" y="54"/>
                    <a:pt x="156" y="52"/>
                  </a:cubicBezTo>
                  <a:cubicBezTo>
                    <a:pt x="157" y="52"/>
                    <a:pt x="157" y="52"/>
                    <a:pt x="157" y="52"/>
                  </a:cubicBezTo>
                  <a:cubicBezTo>
                    <a:pt x="158" y="52"/>
                    <a:pt x="158" y="52"/>
                    <a:pt x="158" y="52"/>
                  </a:cubicBezTo>
                  <a:cubicBezTo>
                    <a:pt x="158" y="52"/>
                    <a:pt x="158" y="52"/>
                    <a:pt x="159" y="52"/>
                  </a:cubicBezTo>
                  <a:cubicBezTo>
                    <a:pt x="159" y="52"/>
                    <a:pt x="160" y="52"/>
                    <a:pt x="161" y="51"/>
                  </a:cubicBezTo>
                  <a:cubicBezTo>
                    <a:pt x="161" y="50"/>
                    <a:pt x="161" y="49"/>
                    <a:pt x="161" y="48"/>
                  </a:cubicBezTo>
                  <a:cubicBezTo>
                    <a:pt x="161" y="41"/>
                    <a:pt x="168" y="40"/>
                    <a:pt x="168" y="32"/>
                  </a:cubicBezTo>
                  <a:cubicBezTo>
                    <a:pt x="168" y="24"/>
                    <a:pt x="161" y="21"/>
                    <a:pt x="161" y="13"/>
                  </a:cubicBezTo>
                  <a:cubicBezTo>
                    <a:pt x="161" y="9"/>
                    <a:pt x="162" y="6"/>
                    <a:pt x="160" y="3"/>
                  </a:cubicBezTo>
                  <a:cubicBezTo>
                    <a:pt x="159" y="1"/>
                    <a:pt x="157" y="0"/>
                    <a:pt x="15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2" name="Freeform 86"/>
            <p:cNvSpPr>
              <a:spLocks/>
            </p:cNvSpPr>
            <p:nvPr/>
          </p:nvSpPr>
          <p:spPr bwMode="auto">
            <a:xfrm>
              <a:off x="8408" y="1322"/>
              <a:ext cx="203" cy="172"/>
            </a:xfrm>
            <a:custGeom>
              <a:avLst/>
              <a:gdLst>
                <a:gd name="T0" fmla="*/ 31 w 86"/>
                <a:gd name="T1" fmla="*/ 0 h 73"/>
                <a:gd name="T2" fmla="*/ 28 w 86"/>
                <a:gd name="T3" fmla="*/ 7 h 73"/>
                <a:gd name="T4" fmla="*/ 30 w 86"/>
                <a:gd name="T5" fmla="*/ 13 h 73"/>
                <a:gd name="T6" fmla="*/ 18 w 86"/>
                <a:gd name="T7" fmla="*/ 40 h 73"/>
                <a:gd name="T8" fmla="*/ 14 w 86"/>
                <a:gd name="T9" fmla="*/ 40 h 73"/>
                <a:gd name="T10" fmla="*/ 12 w 86"/>
                <a:gd name="T11" fmla="*/ 40 h 73"/>
                <a:gd name="T12" fmla="*/ 13 w 86"/>
                <a:gd name="T13" fmla="*/ 41 h 73"/>
                <a:gd name="T14" fmla="*/ 10 w 86"/>
                <a:gd name="T15" fmla="*/ 38 h 73"/>
                <a:gd name="T16" fmla="*/ 10 w 86"/>
                <a:gd name="T17" fmla="*/ 43 h 73"/>
                <a:gd name="T18" fmla="*/ 0 w 86"/>
                <a:gd name="T19" fmla="*/ 56 h 73"/>
                <a:gd name="T20" fmla="*/ 3 w 86"/>
                <a:gd name="T21" fmla="*/ 61 h 73"/>
                <a:gd name="T22" fmla="*/ 3 w 86"/>
                <a:gd name="T23" fmla="*/ 73 h 73"/>
                <a:gd name="T24" fmla="*/ 6 w 86"/>
                <a:gd name="T25" fmla="*/ 73 h 73"/>
                <a:gd name="T26" fmla="*/ 19 w 86"/>
                <a:gd name="T27" fmla="*/ 65 h 73"/>
                <a:gd name="T28" fmla="*/ 9 w 86"/>
                <a:gd name="T29" fmla="*/ 58 h 73"/>
                <a:gd name="T30" fmla="*/ 13 w 86"/>
                <a:gd name="T31" fmla="*/ 53 h 73"/>
                <a:gd name="T32" fmla="*/ 24 w 86"/>
                <a:gd name="T33" fmla="*/ 54 h 73"/>
                <a:gd name="T34" fmla="*/ 28 w 86"/>
                <a:gd name="T35" fmla="*/ 50 h 73"/>
                <a:gd name="T36" fmla="*/ 51 w 86"/>
                <a:gd name="T37" fmla="*/ 62 h 73"/>
                <a:gd name="T38" fmla="*/ 70 w 86"/>
                <a:gd name="T39" fmla="*/ 44 h 73"/>
                <a:gd name="T40" fmla="*/ 86 w 86"/>
                <a:gd name="T41" fmla="*/ 39 h 73"/>
                <a:gd name="T42" fmla="*/ 80 w 86"/>
                <a:gd name="T43" fmla="*/ 32 h 73"/>
                <a:gd name="T44" fmla="*/ 83 w 86"/>
                <a:gd name="T45" fmla="*/ 26 h 73"/>
                <a:gd name="T46" fmla="*/ 81 w 86"/>
                <a:gd name="T47" fmla="*/ 25 h 73"/>
                <a:gd name="T48" fmla="*/ 72 w 86"/>
                <a:gd name="T49" fmla="*/ 27 h 73"/>
                <a:gd name="T50" fmla="*/ 31 w 86"/>
                <a:gd name="T51"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73">
                  <a:moveTo>
                    <a:pt x="31" y="0"/>
                  </a:moveTo>
                  <a:cubicBezTo>
                    <a:pt x="30" y="2"/>
                    <a:pt x="28" y="4"/>
                    <a:pt x="28" y="7"/>
                  </a:cubicBezTo>
                  <a:cubicBezTo>
                    <a:pt x="28" y="9"/>
                    <a:pt x="30" y="10"/>
                    <a:pt x="30" y="13"/>
                  </a:cubicBezTo>
                  <a:cubicBezTo>
                    <a:pt x="30" y="19"/>
                    <a:pt x="27" y="40"/>
                    <a:pt x="18" y="40"/>
                  </a:cubicBezTo>
                  <a:cubicBezTo>
                    <a:pt x="17" y="40"/>
                    <a:pt x="15" y="40"/>
                    <a:pt x="14" y="40"/>
                  </a:cubicBezTo>
                  <a:cubicBezTo>
                    <a:pt x="13" y="40"/>
                    <a:pt x="13" y="40"/>
                    <a:pt x="12" y="40"/>
                  </a:cubicBezTo>
                  <a:cubicBezTo>
                    <a:pt x="13" y="41"/>
                    <a:pt x="13" y="41"/>
                    <a:pt x="13" y="41"/>
                  </a:cubicBezTo>
                  <a:cubicBezTo>
                    <a:pt x="12" y="40"/>
                    <a:pt x="11" y="40"/>
                    <a:pt x="10" y="38"/>
                  </a:cubicBezTo>
                  <a:cubicBezTo>
                    <a:pt x="10" y="43"/>
                    <a:pt x="10" y="43"/>
                    <a:pt x="10" y="43"/>
                  </a:cubicBezTo>
                  <a:cubicBezTo>
                    <a:pt x="9" y="46"/>
                    <a:pt x="0" y="50"/>
                    <a:pt x="0" y="56"/>
                  </a:cubicBezTo>
                  <a:cubicBezTo>
                    <a:pt x="0" y="58"/>
                    <a:pt x="3" y="59"/>
                    <a:pt x="3" y="61"/>
                  </a:cubicBezTo>
                  <a:cubicBezTo>
                    <a:pt x="3" y="62"/>
                    <a:pt x="3" y="70"/>
                    <a:pt x="3" y="73"/>
                  </a:cubicBezTo>
                  <a:cubicBezTo>
                    <a:pt x="6" y="73"/>
                    <a:pt x="6" y="73"/>
                    <a:pt x="6" y="73"/>
                  </a:cubicBezTo>
                  <a:cubicBezTo>
                    <a:pt x="10" y="69"/>
                    <a:pt x="14" y="71"/>
                    <a:pt x="19" y="65"/>
                  </a:cubicBezTo>
                  <a:cubicBezTo>
                    <a:pt x="17" y="63"/>
                    <a:pt x="9" y="63"/>
                    <a:pt x="9" y="58"/>
                  </a:cubicBezTo>
                  <a:cubicBezTo>
                    <a:pt x="9" y="54"/>
                    <a:pt x="11" y="53"/>
                    <a:pt x="13" y="53"/>
                  </a:cubicBezTo>
                  <a:cubicBezTo>
                    <a:pt x="16" y="53"/>
                    <a:pt x="21" y="54"/>
                    <a:pt x="24" y="54"/>
                  </a:cubicBezTo>
                  <a:cubicBezTo>
                    <a:pt x="24" y="53"/>
                    <a:pt x="27" y="51"/>
                    <a:pt x="28" y="50"/>
                  </a:cubicBezTo>
                  <a:cubicBezTo>
                    <a:pt x="37" y="56"/>
                    <a:pt x="42" y="57"/>
                    <a:pt x="51" y="62"/>
                  </a:cubicBezTo>
                  <a:cubicBezTo>
                    <a:pt x="55" y="56"/>
                    <a:pt x="59" y="44"/>
                    <a:pt x="70" y="44"/>
                  </a:cubicBezTo>
                  <a:cubicBezTo>
                    <a:pt x="78" y="44"/>
                    <a:pt x="81" y="42"/>
                    <a:pt x="86" y="39"/>
                  </a:cubicBezTo>
                  <a:cubicBezTo>
                    <a:pt x="84" y="38"/>
                    <a:pt x="80" y="35"/>
                    <a:pt x="80" y="32"/>
                  </a:cubicBezTo>
                  <a:cubicBezTo>
                    <a:pt x="80" y="29"/>
                    <a:pt x="82" y="28"/>
                    <a:pt x="83" y="26"/>
                  </a:cubicBezTo>
                  <a:cubicBezTo>
                    <a:pt x="82" y="25"/>
                    <a:pt x="81" y="25"/>
                    <a:pt x="81" y="25"/>
                  </a:cubicBezTo>
                  <a:cubicBezTo>
                    <a:pt x="78" y="25"/>
                    <a:pt x="75" y="27"/>
                    <a:pt x="72" y="27"/>
                  </a:cubicBezTo>
                  <a:cubicBezTo>
                    <a:pt x="51" y="27"/>
                    <a:pt x="45" y="10"/>
                    <a:pt x="3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3" name="Freeform 87"/>
            <p:cNvSpPr>
              <a:spLocks noEditPoints="1"/>
            </p:cNvSpPr>
            <p:nvPr/>
          </p:nvSpPr>
          <p:spPr bwMode="auto">
            <a:xfrm>
              <a:off x="8606" y="1364"/>
              <a:ext cx="36" cy="33"/>
            </a:xfrm>
            <a:custGeom>
              <a:avLst/>
              <a:gdLst>
                <a:gd name="T0" fmla="*/ 13 w 15"/>
                <a:gd name="T1" fmla="*/ 1 h 14"/>
                <a:gd name="T2" fmla="*/ 2 w 15"/>
                <a:gd name="T3" fmla="*/ 9 h 14"/>
                <a:gd name="T4" fmla="*/ 2 w 15"/>
                <a:gd name="T5" fmla="*/ 14 h 14"/>
                <a:gd name="T6" fmla="*/ 15 w 15"/>
                <a:gd name="T7" fmla="*/ 3 h 14"/>
                <a:gd name="T8" fmla="*/ 13 w 15"/>
                <a:gd name="T9" fmla="*/ 1 h 14"/>
                <a:gd name="T10" fmla="*/ 12 w 15"/>
                <a:gd name="T11" fmla="*/ 0 h 14"/>
                <a:gd name="T12" fmla="*/ 13 w 15"/>
                <a:gd name="T13" fmla="*/ 1 h 14"/>
                <a:gd name="T14" fmla="*/ 14 w 15"/>
                <a:gd name="T15" fmla="*/ 1 h 14"/>
                <a:gd name="T16" fmla="*/ 12 w 15"/>
                <a:gd name="T1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4">
                  <a:moveTo>
                    <a:pt x="13" y="1"/>
                  </a:moveTo>
                  <a:cubicBezTo>
                    <a:pt x="9" y="2"/>
                    <a:pt x="4" y="6"/>
                    <a:pt x="2" y="9"/>
                  </a:cubicBezTo>
                  <a:cubicBezTo>
                    <a:pt x="1" y="10"/>
                    <a:pt x="0" y="14"/>
                    <a:pt x="2" y="14"/>
                  </a:cubicBezTo>
                  <a:cubicBezTo>
                    <a:pt x="6" y="14"/>
                    <a:pt x="13" y="6"/>
                    <a:pt x="15" y="3"/>
                  </a:cubicBezTo>
                  <a:cubicBezTo>
                    <a:pt x="13" y="1"/>
                    <a:pt x="13" y="1"/>
                    <a:pt x="13" y="1"/>
                  </a:cubicBezTo>
                  <a:moveTo>
                    <a:pt x="12" y="0"/>
                  </a:moveTo>
                  <a:cubicBezTo>
                    <a:pt x="13" y="1"/>
                    <a:pt x="13" y="1"/>
                    <a:pt x="13" y="1"/>
                  </a:cubicBezTo>
                  <a:cubicBezTo>
                    <a:pt x="13" y="1"/>
                    <a:pt x="14" y="1"/>
                    <a:pt x="14" y="1"/>
                  </a:cubicBezTo>
                  <a:cubicBezTo>
                    <a:pt x="12" y="0"/>
                    <a:pt x="12" y="0"/>
                    <a:pt x="1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4" name="Freeform 88"/>
            <p:cNvSpPr>
              <a:spLocks/>
            </p:cNvSpPr>
            <p:nvPr/>
          </p:nvSpPr>
          <p:spPr bwMode="auto">
            <a:xfrm>
              <a:off x="8677" y="1319"/>
              <a:ext cx="47" cy="36"/>
            </a:xfrm>
            <a:custGeom>
              <a:avLst/>
              <a:gdLst>
                <a:gd name="T0" fmla="*/ 20 w 20"/>
                <a:gd name="T1" fmla="*/ 0 h 15"/>
                <a:gd name="T2" fmla="*/ 17 w 20"/>
                <a:gd name="T3" fmla="*/ 1 h 15"/>
                <a:gd name="T4" fmla="*/ 12 w 20"/>
                <a:gd name="T5" fmla="*/ 0 h 15"/>
                <a:gd name="T6" fmla="*/ 0 w 20"/>
                <a:gd name="T7" fmla="*/ 12 h 15"/>
                <a:gd name="T8" fmla="*/ 0 w 20"/>
                <a:gd name="T9" fmla="*/ 15 h 15"/>
                <a:gd name="T10" fmla="*/ 20 w 20"/>
                <a:gd name="T11" fmla="*/ 4 h 15"/>
                <a:gd name="T12" fmla="*/ 20 w 20"/>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20" h="15">
                  <a:moveTo>
                    <a:pt x="20" y="0"/>
                  </a:moveTo>
                  <a:cubicBezTo>
                    <a:pt x="19" y="1"/>
                    <a:pt x="18" y="1"/>
                    <a:pt x="17" y="1"/>
                  </a:cubicBezTo>
                  <a:cubicBezTo>
                    <a:pt x="16" y="1"/>
                    <a:pt x="14" y="0"/>
                    <a:pt x="12" y="0"/>
                  </a:cubicBezTo>
                  <a:cubicBezTo>
                    <a:pt x="6" y="0"/>
                    <a:pt x="0" y="12"/>
                    <a:pt x="0" y="12"/>
                  </a:cubicBezTo>
                  <a:cubicBezTo>
                    <a:pt x="0" y="13"/>
                    <a:pt x="0" y="15"/>
                    <a:pt x="0" y="15"/>
                  </a:cubicBezTo>
                  <a:cubicBezTo>
                    <a:pt x="8" y="15"/>
                    <a:pt x="8" y="4"/>
                    <a:pt x="20" y="4"/>
                  </a:cubicBezTo>
                  <a:cubicBezTo>
                    <a:pt x="20" y="0"/>
                    <a:pt x="20" y="0"/>
                    <a:pt x="2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5" name="Freeform 89"/>
            <p:cNvSpPr>
              <a:spLocks/>
            </p:cNvSpPr>
            <p:nvPr/>
          </p:nvSpPr>
          <p:spPr bwMode="auto">
            <a:xfrm>
              <a:off x="8762" y="1284"/>
              <a:ext cx="24" cy="26"/>
            </a:xfrm>
            <a:custGeom>
              <a:avLst/>
              <a:gdLst>
                <a:gd name="T0" fmla="*/ 10 w 10"/>
                <a:gd name="T1" fmla="*/ 0 h 11"/>
                <a:gd name="T2" fmla="*/ 1 w 10"/>
                <a:gd name="T3" fmla="*/ 3 h 11"/>
                <a:gd name="T4" fmla="*/ 1 w 10"/>
                <a:gd name="T5" fmla="*/ 8 h 11"/>
                <a:gd name="T6" fmla="*/ 1 w 10"/>
                <a:gd name="T7" fmla="*/ 11 h 11"/>
                <a:gd name="T8" fmla="*/ 10 w 10"/>
                <a:gd name="T9" fmla="*/ 0 h 11"/>
              </a:gdLst>
              <a:ahLst/>
              <a:cxnLst>
                <a:cxn ang="0">
                  <a:pos x="T0" y="T1"/>
                </a:cxn>
                <a:cxn ang="0">
                  <a:pos x="T2" y="T3"/>
                </a:cxn>
                <a:cxn ang="0">
                  <a:pos x="T4" y="T5"/>
                </a:cxn>
                <a:cxn ang="0">
                  <a:pos x="T6" y="T7"/>
                </a:cxn>
                <a:cxn ang="0">
                  <a:pos x="T8" y="T9"/>
                </a:cxn>
              </a:cxnLst>
              <a:rect l="0" t="0" r="r" b="b"/>
              <a:pathLst>
                <a:path w="10" h="11">
                  <a:moveTo>
                    <a:pt x="10" y="0"/>
                  </a:moveTo>
                  <a:cubicBezTo>
                    <a:pt x="9" y="0"/>
                    <a:pt x="2" y="0"/>
                    <a:pt x="1" y="3"/>
                  </a:cubicBezTo>
                  <a:cubicBezTo>
                    <a:pt x="1" y="5"/>
                    <a:pt x="2" y="8"/>
                    <a:pt x="1" y="8"/>
                  </a:cubicBezTo>
                  <a:cubicBezTo>
                    <a:pt x="0" y="8"/>
                    <a:pt x="0" y="11"/>
                    <a:pt x="1" y="11"/>
                  </a:cubicBezTo>
                  <a:cubicBezTo>
                    <a:pt x="5" y="11"/>
                    <a:pt x="9" y="3"/>
                    <a:pt x="1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6" name="Freeform 90"/>
            <p:cNvSpPr>
              <a:spLocks/>
            </p:cNvSpPr>
            <p:nvPr/>
          </p:nvSpPr>
          <p:spPr bwMode="auto">
            <a:xfrm>
              <a:off x="8472" y="903"/>
              <a:ext cx="101" cy="390"/>
            </a:xfrm>
            <a:custGeom>
              <a:avLst/>
              <a:gdLst>
                <a:gd name="T0" fmla="*/ 17 w 43"/>
                <a:gd name="T1" fmla="*/ 0 h 165"/>
                <a:gd name="T2" fmla="*/ 13 w 43"/>
                <a:gd name="T3" fmla="*/ 0 h 165"/>
                <a:gd name="T4" fmla="*/ 13 w 43"/>
                <a:gd name="T5" fmla="*/ 11 h 165"/>
                <a:gd name="T6" fmla="*/ 11 w 43"/>
                <a:gd name="T7" fmla="*/ 18 h 165"/>
                <a:gd name="T8" fmla="*/ 0 w 43"/>
                <a:gd name="T9" fmla="*/ 45 h 165"/>
                <a:gd name="T10" fmla="*/ 8 w 43"/>
                <a:gd name="T11" fmla="*/ 64 h 165"/>
                <a:gd name="T12" fmla="*/ 8 w 43"/>
                <a:gd name="T13" fmla="*/ 95 h 165"/>
                <a:gd name="T14" fmla="*/ 5 w 43"/>
                <a:gd name="T15" fmla="*/ 111 h 165"/>
                <a:gd name="T16" fmla="*/ 9 w 43"/>
                <a:gd name="T17" fmla="*/ 126 h 165"/>
                <a:gd name="T18" fmla="*/ 6 w 43"/>
                <a:gd name="T19" fmla="*/ 150 h 165"/>
                <a:gd name="T20" fmla="*/ 6 w 43"/>
                <a:gd name="T21" fmla="*/ 165 h 165"/>
                <a:gd name="T22" fmla="*/ 19 w 43"/>
                <a:gd name="T23" fmla="*/ 154 h 165"/>
                <a:gd name="T24" fmla="*/ 24 w 43"/>
                <a:gd name="T25" fmla="*/ 154 h 165"/>
                <a:gd name="T26" fmla="*/ 29 w 43"/>
                <a:gd name="T27" fmla="*/ 159 h 165"/>
                <a:gd name="T28" fmla="*/ 30 w 43"/>
                <a:gd name="T29" fmla="*/ 159 h 165"/>
                <a:gd name="T30" fmla="*/ 31 w 43"/>
                <a:gd name="T31" fmla="*/ 158 h 165"/>
                <a:gd name="T32" fmla="*/ 16 w 43"/>
                <a:gd name="T33" fmla="*/ 132 h 165"/>
                <a:gd name="T34" fmla="*/ 32 w 43"/>
                <a:gd name="T35" fmla="*/ 101 h 165"/>
                <a:gd name="T36" fmla="*/ 43 w 43"/>
                <a:gd name="T37" fmla="*/ 108 h 165"/>
                <a:gd name="T38" fmla="*/ 29 w 43"/>
                <a:gd name="T39" fmla="*/ 71 h 165"/>
                <a:gd name="T40" fmla="*/ 25 w 43"/>
                <a:gd name="T41" fmla="*/ 57 h 165"/>
                <a:gd name="T42" fmla="*/ 25 w 43"/>
                <a:gd name="T43" fmla="*/ 44 h 165"/>
                <a:gd name="T44" fmla="*/ 23 w 43"/>
                <a:gd name="T45" fmla="*/ 24 h 165"/>
                <a:gd name="T46" fmla="*/ 17 w 43"/>
                <a:gd name="T47"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3" h="165">
                  <a:moveTo>
                    <a:pt x="17" y="0"/>
                  </a:moveTo>
                  <a:cubicBezTo>
                    <a:pt x="16" y="0"/>
                    <a:pt x="14" y="0"/>
                    <a:pt x="13" y="0"/>
                  </a:cubicBezTo>
                  <a:cubicBezTo>
                    <a:pt x="13" y="4"/>
                    <a:pt x="13" y="6"/>
                    <a:pt x="13" y="11"/>
                  </a:cubicBezTo>
                  <a:cubicBezTo>
                    <a:pt x="13" y="14"/>
                    <a:pt x="11" y="15"/>
                    <a:pt x="11" y="18"/>
                  </a:cubicBezTo>
                  <a:cubicBezTo>
                    <a:pt x="3" y="20"/>
                    <a:pt x="0" y="34"/>
                    <a:pt x="0" y="45"/>
                  </a:cubicBezTo>
                  <a:cubicBezTo>
                    <a:pt x="0" y="53"/>
                    <a:pt x="8" y="56"/>
                    <a:pt x="8" y="64"/>
                  </a:cubicBezTo>
                  <a:cubicBezTo>
                    <a:pt x="8" y="77"/>
                    <a:pt x="8" y="81"/>
                    <a:pt x="8" y="95"/>
                  </a:cubicBezTo>
                  <a:cubicBezTo>
                    <a:pt x="8" y="101"/>
                    <a:pt x="5" y="104"/>
                    <a:pt x="5" y="111"/>
                  </a:cubicBezTo>
                  <a:cubicBezTo>
                    <a:pt x="5" y="118"/>
                    <a:pt x="9" y="119"/>
                    <a:pt x="9" y="126"/>
                  </a:cubicBezTo>
                  <a:cubicBezTo>
                    <a:pt x="9" y="134"/>
                    <a:pt x="6" y="140"/>
                    <a:pt x="6" y="150"/>
                  </a:cubicBezTo>
                  <a:cubicBezTo>
                    <a:pt x="6" y="153"/>
                    <a:pt x="5" y="165"/>
                    <a:pt x="6" y="165"/>
                  </a:cubicBezTo>
                  <a:cubicBezTo>
                    <a:pt x="13" y="165"/>
                    <a:pt x="13" y="154"/>
                    <a:pt x="19" y="154"/>
                  </a:cubicBezTo>
                  <a:cubicBezTo>
                    <a:pt x="21" y="154"/>
                    <a:pt x="23" y="154"/>
                    <a:pt x="24" y="154"/>
                  </a:cubicBezTo>
                  <a:cubicBezTo>
                    <a:pt x="25" y="156"/>
                    <a:pt x="27" y="159"/>
                    <a:pt x="29" y="159"/>
                  </a:cubicBezTo>
                  <a:cubicBezTo>
                    <a:pt x="29" y="159"/>
                    <a:pt x="30" y="159"/>
                    <a:pt x="30" y="159"/>
                  </a:cubicBezTo>
                  <a:cubicBezTo>
                    <a:pt x="30" y="159"/>
                    <a:pt x="31" y="158"/>
                    <a:pt x="31" y="158"/>
                  </a:cubicBezTo>
                  <a:cubicBezTo>
                    <a:pt x="27" y="149"/>
                    <a:pt x="16" y="144"/>
                    <a:pt x="16" y="132"/>
                  </a:cubicBezTo>
                  <a:cubicBezTo>
                    <a:pt x="16" y="118"/>
                    <a:pt x="18" y="101"/>
                    <a:pt x="32" y="101"/>
                  </a:cubicBezTo>
                  <a:cubicBezTo>
                    <a:pt x="37" y="101"/>
                    <a:pt x="40" y="104"/>
                    <a:pt x="43" y="108"/>
                  </a:cubicBezTo>
                  <a:cubicBezTo>
                    <a:pt x="40" y="95"/>
                    <a:pt x="33" y="85"/>
                    <a:pt x="29" y="71"/>
                  </a:cubicBezTo>
                  <a:cubicBezTo>
                    <a:pt x="28" y="68"/>
                    <a:pt x="24" y="62"/>
                    <a:pt x="25" y="57"/>
                  </a:cubicBezTo>
                  <a:cubicBezTo>
                    <a:pt x="25" y="44"/>
                    <a:pt x="25" y="44"/>
                    <a:pt x="25" y="44"/>
                  </a:cubicBezTo>
                  <a:cubicBezTo>
                    <a:pt x="21" y="37"/>
                    <a:pt x="25" y="32"/>
                    <a:pt x="23" y="24"/>
                  </a:cubicBezTo>
                  <a:cubicBezTo>
                    <a:pt x="21" y="18"/>
                    <a:pt x="17" y="11"/>
                    <a:pt x="1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7" name="Freeform 91"/>
            <p:cNvSpPr>
              <a:spLocks noEditPoints="1"/>
            </p:cNvSpPr>
            <p:nvPr/>
          </p:nvSpPr>
          <p:spPr bwMode="auto">
            <a:xfrm>
              <a:off x="5259" y="-452"/>
              <a:ext cx="624" cy="456"/>
            </a:xfrm>
            <a:custGeom>
              <a:avLst/>
              <a:gdLst>
                <a:gd name="T0" fmla="*/ 91 w 264"/>
                <a:gd name="T1" fmla="*/ 192 h 193"/>
                <a:gd name="T2" fmla="*/ 91 w 264"/>
                <a:gd name="T3" fmla="*/ 192 h 193"/>
                <a:gd name="T4" fmla="*/ 91 w 264"/>
                <a:gd name="T5" fmla="*/ 192 h 193"/>
                <a:gd name="T6" fmla="*/ 90 w 264"/>
                <a:gd name="T7" fmla="*/ 191 h 193"/>
                <a:gd name="T8" fmla="*/ 90 w 264"/>
                <a:gd name="T9" fmla="*/ 191 h 193"/>
                <a:gd name="T10" fmla="*/ 91 w 264"/>
                <a:gd name="T11" fmla="*/ 192 h 193"/>
                <a:gd name="T12" fmla="*/ 90 w 264"/>
                <a:gd name="T13" fmla="*/ 191 h 193"/>
                <a:gd name="T14" fmla="*/ 86 w 264"/>
                <a:gd name="T15" fmla="*/ 187 h 193"/>
                <a:gd name="T16" fmla="*/ 90 w 264"/>
                <a:gd name="T17" fmla="*/ 191 h 193"/>
                <a:gd name="T18" fmla="*/ 86 w 264"/>
                <a:gd name="T19" fmla="*/ 187 h 193"/>
                <a:gd name="T20" fmla="*/ 243 w 264"/>
                <a:gd name="T21" fmla="*/ 0 h 193"/>
                <a:gd name="T22" fmla="*/ 164 w 264"/>
                <a:gd name="T23" fmla="*/ 30 h 193"/>
                <a:gd name="T24" fmla="*/ 148 w 264"/>
                <a:gd name="T25" fmla="*/ 23 h 193"/>
                <a:gd name="T26" fmla="*/ 131 w 264"/>
                <a:gd name="T27" fmla="*/ 30 h 193"/>
                <a:gd name="T28" fmla="*/ 84 w 264"/>
                <a:gd name="T29" fmla="*/ 55 h 193"/>
                <a:gd name="T30" fmla="*/ 62 w 264"/>
                <a:gd name="T31" fmla="*/ 59 h 193"/>
                <a:gd name="T32" fmla="*/ 57 w 264"/>
                <a:gd name="T33" fmla="*/ 64 h 193"/>
                <a:gd name="T34" fmla="*/ 61 w 264"/>
                <a:gd name="T35" fmla="*/ 74 h 193"/>
                <a:gd name="T36" fmla="*/ 33 w 264"/>
                <a:gd name="T37" fmla="*/ 105 h 193"/>
                <a:gd name="T38" fmla="*/ 41 w 264"/>
                <a:gd name="T39" fmla="*/ 117 h 193"/>
                <a:gd name="T40" fmla="*/ 16 w 264"/>
                <a:gd name="T41" fmla="*/ 132 h 193"/>
                <a:gd name="T42" fmla="*/ 16 w 264"/>
                <a:gd name="T43" fmla="*/ 140 h 193"/>
                <a:gd name="T44" fmla="*/ 0 w 264"/>
                <a:gd name="T45" fmla="*/ 161 h 193"/>
                <a:gd name="T46" fmla="*/ 10 w 264"/>
                <a:gd name="T47" fmla="*/ 171 h 193"/>
                <a:gd name="T48" fmla="*/ 21 w 264"/>
                <a:gd name="T49" fmla="*/ 171 h 193"/>
                <a:gd name="T50" fmla="*/ 25 w 264"/>
                <a:gd name="T51" fmla="*/ 171 h 193"/>
                <a:gd name="T52" fmla="*/ 33 w 264"/>
                <a:gd name="T53" fmla="*/ 190 h 193"/>
                <a:gd name="T54" fmla="*/ 36 w 264"/>
                <a:gd name="T55" fmla="*/ 191 h 193"/>
                <a:gd name="T56" fmla="*/ 47 w 264"/>
                <a:gd name="T57" fmla="*/ 190 h 193"/>
                <a:gd name="T58" fmla="*/ 50 w 264"/>
                <a:gd name="T59" fmla="*/ 193 h 193"/>
                <a:gd name="T60" fmla="*/ 91 w 264"/>
                <a:gd name="T61" fmla="*/ 193 h 193"/>
                <a:gd name="T62" fmla="*/ 90 w 264"/>
                <a:gd name="T63" fmla="*/ 191 h 193"/>
                <a:gd name="T64" fmla="*/ 61 w 264"/>
                <a:gd name="T65" fmla="*/ 157 h 193"/>
                <a:gd name="T66" fmla="*/ 124 w 264"/>
                <a:gd name="T67" fmla="*/ 80 h 193"/>
                <a:gd name="T68" fmla="*/ 150 w 264"/>
                <a:gd name="T69" fmla="*/ 66 h 193"/>
                <a:gd name="T70" fmla="*/ 161 w 264"/>
                <a:gd name="T71" fmla="*/ 54 h 193"/>
                <a:gd name="T72" fmla="*/ 210 w 264"/>
                <a:gd name="T73" fmla="*/ 40 h 193"/>
                <a:gd name="T74" fmla="*/ 264 w 264"/>
                <a:gd name="T75" fmla="*/ 13 h 193"/>
                <a:gd name="T76" fmla="*/ 243 w 264"/>
                <a:gd name="T77"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64" h="193">
                  <a:moveTo>
                    <a:pt x="91" y="192"/>
                  </a:moveTo>
                  <a:cubicBezTo>
                    <a:pt x="91" y="192"/>
                    <a:pt x="91" y="192"/>
                    <a:pt x="91" y="192"/>
                  </a:cubicBezTo>
                  <a:cubicBezTo>
                    <a:pt x="91" y="192"/>
                    <a:pt x="91" y="192"/>
                    <a:pt x="91" y="192"/>
                  </a:cubicBezTo>
                  <a:moveTo>
                    <a:pt x="90" y="191"/>
                  </a:moveTo>
                  <a:cubicBezTo>
                    <a:pt x="90" y="191"/>
                    <a:pt x="90" y="191"/>
                    <a:pt x="90" y="191"/>
                  </a:cubicBezTo>
                  <a:cubicBezTo>
                    <a:pt x="90" y="191"/>
                    <a:pt x="91" y="192"/>
                    <a:pt x="91" y="192"/>
                  </a:cubicBezTo>
                  <a:cubicBezTo>
                    <a:pt x="90" y="191"/>
                    <a:pt x="90" y="191"/>
                    <a:pt x="90" y="191"/>
                  </a:cubicBezTo>
                  <a:moveTo>
                    <a:pt x="86" y="187"/>
                  </a:moveTo>
                  <a:cubicBezTo>
                    <a:pt x="90" y="191"/>
                    <a:pt x="90" y="191"/>
                    <a:pt x="90" y="191"/>
                  </a:cubicBezTo>
                  <a:cubicBezTo>
                    <a:pt x="89" y="189"/>
                    <a:pt x="87" y="188"/>
                    <a:pt x="86" y="187"/>
                  </a:cubicBezTo>
                  <a:moveTo>
                    <a:pt x="243" y="0"/>
                  </a:moveTo>
                  <a:cubicBezTo>
                    <a:pt x="217" y="0"/>
                    <a:pt x="192" y="30"/>
                    <a:pt x="164" y="30"/>
                  </a:cubicBezTo>
                  <a:cubicBezTo>
                    <a:pt x="157" y="30"/>
                    <a:pt x="154" y="23"/>
                    <a:pt x="148" y="23"/>
                  </a:cubicBezTo>
                  <a:cubicBezTo>
                    <a:pt x="138" y="23"/>
                    <a:pt x="138" y="30"/>
                    <a:pt x="131" y="30"/>
                  </a:cubicBezTo>
                  <a:cubicBezTo>
                    <a:pt x="112" y="30"/>
                    <a:pt x="97" y="55"/>
                    <a:pt x="84" y="55"/>
                  </a:cubicBezTo>
                  <a:cubicBezTo>
                    <a:pt x="76" y="55"/>
                    <a:pt x="70" y="59"/>
                    <a:pt x="62" y="59"/>
                  </a:cubicBezTo>
                  <a:cubicBezTo>
                    <a:pt x="59" y="59"/>
                    <a:pt x="57" y="62"/>
                    <a:pt x="57" y="64"/>
                  </a:cubicBezTo>
                  <a:cubicBezTo>
                    <a:pt x="57" y="67"/>
                    <a:pt x="61" y="69"/>
                    <a:pt x="61" y="74"/>
                  </a:cubicBezTo>
                  <a:cubicBezTo>
                    <a:pt x="61" y="88"/>
                    <a:pt x="33" y="96"/>
                    <a:pt x="33" y="105"/>
                  </a:cubicBezTo>
                  <a:cubicBezTo>
                    <a:pt x="33" y="110"/>
                    <a:pt x="41" y="111"/>
                    <a:pt x="41" y="117"/>
                  </a:cubicBezTo>
                  <a:cubicBezTo>
                    <a:pt x="33" y="119"/>
                    <a:pt x="16" y="123"/>
                    <a:pt x="16" y="132"/>
                  </a:cubicBezTo>
                  <a:cubicBezTo>
                    <a:pt x="16" y="138"/>
                    <a:pt x="16" y="140"/>
                    <a:pt x="16" y="140"/>
                  </a:cubicBezTo>
                  <a:cubicBezTo>
                    <a:pt x="16" y="149"/>
                    <a:pt x="0" y="148"/>
                    <a:pt x="0" y="161"/>
                  </a:cubicBezTo>
                  <a:cubicBezTo>
                    <a:pt x="0" y="167"/>
                    <a:pt x="10" y="171"/>
                    <a:pt x="10" y="171"/>
                  </a:cubicBezTo>
                  <a:cubicBezTo>
                    <a:pt x="10" y="171"/>
                    <a:pt x="16" y="171"/>
                    <a:pt x="21" y="171"/>
                  </a:cubicBezTo>
                  <a:cubicBezTo>
                    <a:pt x="23" y="171"/>
                    <a:pt x="25" y="171"/>
                    <a:pt x="25" y="171"/>
                  </a:cubicBezTo>
                  <a:cubicBezTo>
                    <a:pt x="34" y="174"/>
                    <a:pt x="30" y="182"/>
                    <a:pt x="33" y="190"/>
                  </a:cubicBezTo>
                  <a:cubicBezTo>
                    <a:pt x="34" y="191"/>
                    <a:pt x="35" y="191"/>
                    <a:pt x="36" y="191"/>
                  </a:cubicBezTo>
                  <a:cubicBezTo>
                    <a:pt x="40" y="191"/>
                    <a:pt x="44" y="190"/>
                    <a:pt x="47" y="190"/>
                  </a:cubicBezTo>
                  <a:cubicBezTo>
                    <a:pt x="48" y="190"/>
                    <a:pt x="49" y="193"/>
                    <a:pt x="50" y="193"/>
                  </a:cubicBezTo>
                  <a:cubicBezTo>
                    <a:pt x="91" y="193"/>
                    <a:pt x="91" y="193"/>
                    <a:pt x="91" y="193"/>
                  </a:cubicBezTo>
                  <a:cubicBezTo>
                    <a:pt x="91" y="193"/>
                    <a:pt x="91" y="192"/>
                    <a:pt x="90" y="191"/>
                  </a:cubicBezTo>
                  <a:cubicBezTo>
                    <a:pt x="78" y="180"/>
                    <a:pt x="61" y="176"/>
                    <a:pt x="61" y="157"/>
                  </a:cubicBezTo>
                  <a:cubicBezTo>
                    <a:pt x="61" y="123"/>
                    <a:pt x="97" y="87"/>
                    <a:pt x="124" y="80"/>
                  </a:cubicBezTo>
                  <a:cubicBezTo>
                    <a:pt x="134" y="77"/>
                    <a:pt x="136" y="66"/>
                    <a:pt x="150" y="66"/>
                  </a:cubicBezTo>
                  <a:cubicBezTo>
                    <a:pt x="156" y="66"/>
                    <a:pt x="158" y="55"/>
                    <a:pt x="161" y="54"/>
                  </a:cubicBezTo>
                  <a:cubicBezTo>
                    <a:pt x="179" y="45"/>
                    <a:pt x="192" y="49"/>
                    <a:pt x="210" y="40"/>
                  </a:cubicBezTo>
                  <a:cubicBezTo>
                    <a:pt x="223" y="34"/>
                    <a:pt x="264" y="31"/>
                    <a:pt x="264" y="13"/>
                  </a:cubicBezTo>
                  <a:cubicBezTo>
                    <a:pt x="264" y="7"/>
                    <a:pt x="249" y="0"/>
                    <a:pt x="24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8" name="Freeform 92"/>
            <p:cNvSpPr>
              <a:spLocks/>
            </p:cNvSpPr>
            <p:nvPr/>
          </p:nvSpPr>
          <p:spPr bwMode="auto">
            <a:xfrm>
              <a:off x="3113" y="749"/>
              <a:ext cx="1373" cy="982"/>
            </a:xfrm>
            <a:custGeom>
              <a:avLst/>
              <a:gdLst>
                <a:gd name="T0" fmla="*/ 270 w 581"/>
                <a:gd name="T1" fmla="*/ 64 h 415"/>
                <a:gd name="T2" fmla="*/ 253 w 581"/>
                <a:gd name="T3" fmla="*/ 85 h 415"/>
                <a:gd name="T4" fmla="*/ 244 w 581"/>
                <a:gd name="T5" fmla="*/ 90 h 415"/>
                <a:gd name="T6" fmla="*/ 210 w 581"/>
                <a:gd name="T7" fmla="*/ 106 h 415"/>
                <a:gd name="T8" fmla="*/ 176 w 581"/>
                <a:gd name="T9" fmla="*/ 141 h 415"/>
                <a:gd name="T10" fmla="*/ 136 w 581"/>
                <a:gd name="T11" fmla="*/ 174 h 415"/>
                <a:gd name="T12" fmla="*/ 115 w 581"/>
                <a:gd name="T13" fmla="*/ 171 h 415"/>
                <a:gd name="T14" fmla="*/ 106 w 581"/>
                <a:gd name="T15" fmla="*/ 188 h 415"/>
                <a:gd name="T16" fmla="*/ 72 w 581"/>
                <a:gd name="T17" fmla="*/ 194 h 415"/>
                <a:gd name="T18" fmla="*/ 124 w 581"/>
                <a:gd name="T19" fmla="*/ 231 h 415"/>
                <a:gd name="T20" fmla="*/ 126 w 581"/>
                <a:gd name="T21" fmla="*/ 246 h 415"/>
                <a:gd name="T22" fmla="*/ 106 w 581"/>
                <a:gd name="T23" fmla="*/ 287 h 415"/>
                <a:gd name="T24" fmla="*/ 66 w 581"/>
                <a:gd name="T25" fmla="*/ 285 h 415"/>
                <a:gd name="T26" fmla="*/ 32 w 581"/>
                <a:gd name="T27" fmla="*/ 282 h 415"/>
                <a:gd name="T28" fmla="*/ 10 w 581"/>
                <a:gd name="T29" fmla="*/ 314 h 415"/>
                <a:gd name="T30" fmla="*/ 8 w 581"/>
                <a:gd name="T31" fmla="*/ 374 h 415"/>
                <a:gd name="T32" fmla="*/ 35 w 581"/>
                <a:gd name="T33" fmla="*/ 396 h 415"/>
                <a:gd name="T34" fmla="*/ 99 w 581"/>
                <a:gd name="T35" fmla="*/ 403 h 415"/>
                <a:gd name="T36" fmla="*/ 106 w 581"/>
                <a:gd name="T37" fmla="*/ 403 h 415"/>
                <a:gd name="T38" fmla="*/ 137 w 581"/>
                <a:gd name="T39" fmla="*/ 361 h 415"/>
                <a:gd name="T40" fmla="*/ 184 w 581"/>
                <a:gd name="T41" fmla="*/ 297 h 415"/>
                <a:gd name="T42" fmla="*/ 259 w 581"/>
                <a:gd name="T43" fmla="*/ 275 h 415"/>
                <a:gd name="T44" fmla="*/ 319 w 581"/>
                <a:gd name="T45" fmla="*/ 309 h 415"/>
                <a:gd name="T46" fmla="*/ 373 w 581"/>
                <a:gd name="T47" fmla="*/ 348 h 415"/>
                <a:gd name="T48" fmla="*/ 375 w 581"/>
                <a:gd name="T49" fmla="*/ 381 h 415"/>
                <a:gd name="T50" fmla="*/ 383 w 581"/>
                <a:gd name="T51" fmla="*/ 347 h 415"/>
                <a:gd name="T52" fmla="*/ 390 w 581"/>
                <a:gd name="T53" fmla="*/ 326 h 415"/>
                <a:gd name="T54" fmla="*/ 365 w 581"/>
                <a:gd name="T55" fmla="*/ 312 h 415"/>
                <a:gd name="T56" fmla="*/ 333 w 581"/>
                <a:gd name="T57" fmla="*/ 276 h 415"/>
                <a:gd name="T58" fmla="*/ 321 w 581"/>
                <a:gd name="T59" fmla="*/ 250 h 415"/>
                <a:gd name="T60" fmla="*/ 361 w 581"/>
                <a:gd name="T61" fmla="*/ 255 h 415"/>
                <a:gd name="T62" fmla="*/ 409 w 581"/>
                <a:gd name="T63" fmla="*/ 296 h 415"/>
                <a:gd name="T64" fmla="*/ 443 w 581"/>
                <a:gd name="T65" fmla="*/ 354 h 415"/>
                <a:gd name="T66" fmla="*/ 466 w 581"/>
                <a:gd name="T67" fmla="*/ 377 h 415"/>
                <a:gd name="T68" fmla="*/ 483 w 581"/>
                <a:gd name="T69" fmla="*/ 402 h 415"/>
                <a:gd name="T70" fmla="*/ 479 w 581"/>
                <a:gd name="T71" fmla="*/ 377 h 415"/>
                <a:gd name="T72" fmla="*/ 503 w 581"/>
                <a:gd name="T73" fmla="*/ 382 h 415"/>
                <a:gd name="T74" fmla="*/ 485 w 581"/>
                <a:gd name="T75" fmla="*/ 356 h 415"/>
                <a:gd name="T76" fmla="*/ 494 w 581"/>
                <a:gd name="T77" fmla="*/ 346 h 415"/>
                <a:gd name="T78" fmla="*/ 534 w 581"/>
                <a:gd name="T79" fmla="*/ 339 h 415"/>
                <a:gd name="T80" fmla="*/ 556 w 581"/>
                <a:gd name="T81" fmla="*/ 328 h 415"/>
                <a:gd name="T82" fmla="*/ 569 w 581"/>
                <a:gd name="T83" fmla="*/ 325 h 415"/>
                <a:gd name="T84" fmla="*/ 567 w 581"/>
                <a:gd name="T85" fmla="*/ 265 h 415"/>
                <a:gd name="T86" fmla="*/ 580 w 581"/>
                <a:gd name="T87" fmla="*/ 241 h 415"/>
                <a:gd name="T88" fmla="*/ 562 w 581"/>
                <a:gd name="T89" fmla="*/ 237 h 415"/>
                <a:gd name="T90" fmla="*/ 501 w 581"/>
                <a:gd name="T91" fmla="*/ 195 h 415"/>
                <a:gd name="T92" fmla="*/ 478 w 581"/>
                <a:gd name="T93" fmla="*/ 183 h 415"/>
                <a:gd name="T94" fmla="*/ 498 w 581"/>
                <a:gd name="T95" fmla="*/ 141 h 415"/>
                <a:gd name="T96" fmla="*/ 488 w 581"/>
                <a:gd name="T97" fmla="*/ 113 h 415"/>
                <a:gd name="T98" fmla="*/ 452 w 581"/>
                <a:gd name="T99" fmla="*/ 65 h 415"/>
                <a:gd name="T100" fmla="*/ 452 w 581"/>
                <a:gd name="T101" fmla="*/ 65 h 415"/>
                <a:gd name="T102" fmla="*/ 452 w 581"/>
                <a:gd name="T103" fmla="*/ 65 h 415"/>
                <a:gd name="T104" fmla="*/ 452 w 581"/>
                <a:gd name="T105" fmla="*/ 65 h 415"/>
                <a:gd name="T106" fmla="*/ 433 w 581"/>
                <a:gd name="T107" fmla="*/ 67 h 415"/>
                <a:gd name="T108" fmla="*/ 417 w 581"/>
                <a:gd name="T109" fmla="*/ 62 h 415"/>
                <a:gd name="T110" fmla="*/ 355 w 581"/>
                <a:gd name="T111" fmla="*/ 76 h 415"/>
                <a:gd name="T112" fmla="*/ 341 w 581"/>
                <a:gd name="T113" fmla="*/ 68 h 415"/>
                <a:gd name="T114" fmla="*/ 300 w 581"/>
                <a:gd name="T115" fmla="*/ 72 h 415"/>
                <a:gd name="T116" fmla="*/ 282 w 581"/>
                <a:gd name="T117" fmla="*/ 54 h 415"/>
                <a:gd name="T118" fmla="*/ 300 w 581"/>
                <a:gd name="T119" fmla="*/ 25 h 415"/>
                <a:gd name="T120" fmla="*/ 293 w 581"/>
                <a:gd name="T121" fmla="*/ 0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81" h="415">
                  <a:moveTo>
                    <a:pt x="293" y="0"/>
                  </a:moveTo>
                  <a:cubicBezTo>
                    <a:pt x="280" y="9"/>
                    <a:pt x="259" y="11"/>
                    <a:pt x="259" y="33"/>
                  </a:cubicBezTo>
                  <a:cubicBezTo>
                    <a:pt x="259" y="46"/>
                    <a:pt x="268" y="50"/>
                    <a:pt x="270" y="64"/>
                  </a:cubicBezTo>
                  <a:cubicBezTo>
                    <a:pt x="270" y="65"/>
                    <a:pt x="274" y="75"/>
                    <a:pt x="274" y="77"/>
                  </a:cubicBezTo>
                  <a:cubicBezTo>
                    <a:pt x="274" y="81"/>
                    <a:pt x="265" y="86"/>
                    <a:pt x="262" y="86"/>
                  </a:cubicBezTo>
                  <a:cubicBezTo>
                    <a:pt x="259" y="86"/>
                    <a:pt x="256" y="85"/>
                    <a:pt x="253" y="85"/>
                  </a:cubicBezTo>
                  <a:cubicBezTo>
                    <a:pt x="252" y="85"/>
                    <a:pt x="250" y="85"/>
                    <a:pt x="249" y="87"/>
                  </a:cubicBezTo>
                  <a:cubicBezTo>
                    <a:pt x="248" y="88"/>
                    <a:pt x="247" y="91"/>
                    <a:pt x="245" y="91"/>
                  </a:cubicBezTo>
                  <a:cubicBezTo>
                    <a:pt x="245" y="91"/>
                    <a:pt x="245" y="91"/>
                    <a:pt x="244" y="90"/>
                  </a:cubicBezTo>
                  <a:cubicBezTo>
                    <a:pt x="243" y="91"/>
                    <a:pt x="243" y="91"/>
                    <a:pt x="242" y="91"/>
                  </a:cubicBezTo>
                  <a:cubicBezTo>
                    <a:pt x="242" y="91"/>
                    <a:pt x="242" y="90"/>
                    <a:pt x="237" y="90"/>
                  </a:cubicBezTo>
                  <a:cubicBezTo>
                    <a:pt x="225" y="90"/>
                    <a:pt x="218" y="99"/>
                    <a:pt x="210" y="106"/>
                  </a:cubicBezTo>
                  <a:cubicBezTo>
                    <a:pt x="210" y="107"/>
                    <a:pt x="205" y="110"/>
                    <a:pt x="205" y="112"/>
                  </a:cubicBezTo>
                  <a:cubicBezTo>
                    <a:pt x="205" y="118"/>
                    <a:pt x="206" y="125"/>
                    <a:pt x="202" y="129"/>
                  </a:cubicBezTo>
                  <a:cubicBezTo>
                    <a:pt x="200" y="131"/>
                    <a:pt x="179" y="140"/>
                    <a:pt x="176" y="141"/>
                  </a:cubicBezTo>
                  <a:cubicBezTo>
                    <a:pt x="173" y="141"/>
                    <a:pt x="172" y="142"/>
                    <a:pt x="168" y="142"/>
                  </a:cubicBezTo>
                  <a:cubicBezTo>
                    <a:pt x="165" y="154"/>
                    <a:pt x="161" y="166"/>
                    <a:pt x="145" y="166"/>
                  </a:cubicBezTo>
                  <a:cubicBezTo>
                    <a:pt x="144" y="170"/>
                    <a:pt x="140" y="174"/>
                    <a:pt x="136" y="174"/>
                  </a:cubicBezTo>
                  <a:cubicBezTo>
                    <a:pt x="130" y="174"/>
                    <a:pt x="125" y="171"/>
                    <a:pt x="120" y="167"/>
                  </a:cubicBezTo>
                  <a:cubicBezTo>
                    <a:pt x="115" y="167"/>
                    <a:pt x="115" y="167"/>
                    <a:pt x="115" y="167"/>
                  </a:cubicBezTo>
                  <a:cubicBezTo>
                    <a:pt x="115" y="171"/>
                    <a:pt x="115" y="171"/>
                    <a:pt x="115" y="171"/>
                  </a:cubicBezTo>
                  <a:cubicBezTo>
                    <a:pt x="116" y="173"/>
                    <a:pt x="114" y="181"/>
                    <a:pt x="118" y="182"/>
                  </a:cubicBezTo>
                  <a:cubicBezTo>
                    <a:pt x="118" y="185"/>
                    <a:pt x="118" y="185"/>
                    <a:pt x="118" y="185"/>
                  </a:cubicBezTo>
                  <a:cubicBezTo>
                    <a:pt x="116" y="186"/>
                    <a:pt x="110" y="188"/>
                    <a:pt x="106" y="188"/>
                  </a:cubicBezTo>
                  <a:cubicBezTo>
                    <a:pt x="101" y="188"/>
                    <a:pt x="93" y="186"/>
                    <a:pt x="91" y="183"/>
                  </a:cubicBezTo>
                  <a:cubicBezTo>
                    <a:pt x="86" y="184"/>
                    <a:pt x="71" y="188"/>
                    <a:pt x="71" y="192"/>
                  </a:cubicBezTo>
                  <a:cubicBezTo>
                    <a:pt x="71" y="193"/>
                    <a:pt x="71" y="194"/>
                    <a:pt x="72" y="194"/>
                  </a:cubicBezTo>
                  <a:cubicBezTo>
                    <a:pt x="72" y="202"/>
                    <a:pt x="95" y="207"/>
                    <a:pt x="104" y="209"/>
                  </a:cubicBezTo>
                  <a:cubicBezTo>
                    <a:pt x="106" y="210"/>
                    <a:pt x="107" y="212"/>
                    <a:pt x="110" y="213"/>
                  </a:cubicBezTo>
                  <a:cubicBezTo>
                    <a:pt x="110" y="221"/>
                    <a:pt x="113" y="231"/>
                    <a:pt x="124" y="231"/>
                  </a:cubicBezTo>
                  <a:cubicBezTo>
                    <a:pt x="124" y="235"/>
                    <a:pt x="127" y="234"/>
                    <a:pt x="127" y="239"/>
                  </a:cubicBezTo>
                  <a:cubicBezTo>
                    <a:pt x="127" y="241"/>
                    <a:pt x="126" y="245"/>
                    <a:pt x="125" y="247"/>
                  </a:cubicBezTo>
                  <a:cubicBezTo>
                    <a:pt x="126" y="246"/>
                    <a:pt x="126" y="246"/>
                    <a:pt x="126" y="246"/>
                  </a:cubicBezTo>
                  <a:cubicBezTo>
                    <a:pt x="126" y="249"/>
                    <a:pt x="126" y="258"/>
                    <a:pt x="126" y="260"/>
                  </a:cubicBezTo>
                  <a:cubicBezTo>
                    <a:pt x="126" y="270"/>
                    <a:pt x="119" y="274"/>
                    <a:pt x="119" y="284"/>
                  </a:cubicBezTo>
                  <a:cubicBezTo>
                    <a:pt x="118" y="284"/>
                    <a:pt x="110" y="287"/>
                    <a:pt x="106" y="287"/>
                  </a:cubicBezTo>
                  <a:cubicBezTo>
                    <a:pt x="102" y="287"/>
                    <a:pt x="99" y="284"/>
                    <a:pt x="94" y="284"/>
                  </a:cubicBezTo>
                  <a:cubicBezTo>
                    <a:pt x="94" y="284"/>
                    <a:pt x="93" y="284"/>
                    <a:pt x="91" y="285"/>
                  </a:cubicBezTo>
                  <a:cubicBezTo>
                    <a:pt x="66" y="285"/>
                    <a:pt x="66" y="285"/>
                    <a:pt x="66" y="285"/>
                  </a:cubicBezTo>
                  <a:cubicBezTo>
                    <a:pt x="63" y="284"/>
                    <a:pt x="59" y="284"/>
                    <a:pt x="57" y="282"/>
                  </a:cubicBezTo>
                  <a:cubicBezTo>
                    <a:pt x="33" y="282"/>
                    <a:pt x="33" y="282"/>
                    <a:pt x="33" y="282"/>
                  </a:cubicBezTo>
                  <a:cubicBezTo>
                    <a:pt x="33" y="282"/>
                    <a:pt x="32" y="282"/>
                    <a:pt x="32" y="282"/>
                  </a:cubicBezTo>
                  <a:cubicBezTo>
                    <a:pt x="29" y="282"/>
                    <a:pt x="27" y="279"/>
                    <a:pt x="25" y="279"/>
                  </a:cubicBezTo>
                  <a:cubicBezTo>
                    <a:pt x="22" y="279"/>
                    <a:pt x="4" y="291"/>
                    <a:pt x="4" y="294"/>
                  </a:cubicBezTo>
                  <a:cubicBezTo>
                    <a:pt x="4" y="298"/>
                    <a:pt x="10" y="306"/>
                    <a:pt x="10" y="314"/>
                  </a:cubicBezTo>
                  <a:cubicBezTo>
                    <a:pt x="10" y="327"/>
                    <a:pt x="5" y="341"/>
                    <a:pt x="5" y="354"/>
                  </a:cubicBezTo>
                  <a:cubicBezTo>
                    <a:pt x="5" y="358"/>
                    <a:pt x="0" y="360"/>
                    <a:pt x="0" y="367"/>
                  </a:cubicBezTo>
                  <a:cubicBezTo>
                    <a:pt x="0" y="371"/>
                    <a:pt x="4" y="374"/>
                    <a:pt x="8" y="374"/>
                  </a:cubicBezTo>
                  <a:cubicBezTo>
                    <a:pt x="8" y="380"/>
                    <a:pt x="8" y="384"/>
                    <a:pt x="8" y="395"/>
                  </a:cubicBezTo>
                  <a:cubicBezTo>
                    <a:pt x="8" y="397"/>
                    <a:pt x="9" y="399"/>
                    <a:pt x="12" y="399"/>
                  </a:cubicBezTo>
                  <a:cubicBezTo>
                    <a:pt x="20" y="399"/>
                    <a:pt x="26" y="396"/>
                    <a:pt x="35" y="396"/>
                  </a:cubicBezTo>
                  <a:cubicBezTo>
                    <a:pt x="47" y="396"/>
                    <a:pt x="48" y="415"/>
                    <a:pt x="55" y="415"/>
                  </a:cubicBezTo>
                  <a:cubicBezTo>
                    <a:pt x="67" y="415"/>
                    <a:pt x="74" y="405"/>
                    <a:pt x="87" y="405"/>
                  </a:cubicBezTo>
                  <a:cubicBezTo>
                    <a:pt x="89" y="405"/>
                    <a:pt x="94" y="403"/>
                    <a:pt x="99" y="403"/>
                  </a:cubicBezTo>
                  <a:cubicBezTo>
                    <a:pt x="101" y="403"/>
                    <a:pt x="102" y="403"/>
                    <a:pt x="103" y="403"/>
                  </a:cubicBezTo>
                  <a:cubicBezTo>
                    <a:pt x="103" y="403"/>
                    <a:pt x="103" y="403"/>
                    <a:pt x="103" y="403"/>
                  </a:cubicBezTo>
                  <a:cubicBezTo>
                    <a:pt x="104" y="403"/>
                    <a:pt x="105" y="403"/>
                    <a:pt x="106" y="403"/>
                  </a:cubicBezTo>
                  <a:cubicBezTo>
                    <a:pt x="114" y="403"/>
                    <a:pt x="115" y="393"/>
                    <a:pt x="121" y="390"/>
                  </a:cubicBezTo>
                  <a:cubicBezTo>
                    <a:pt x="132" y="384"/>
                    <a:pt x="135" y="378"/>
                    <a:pt x="142" y="368"/>
                  </a:cubicBezTo>
                  <a:cubicBezTo>
                    <a:pt x="139" y="367"/>
                    <a:pt x="137" y="365"/>
                    <a:pt x="137" y="361"/>
                  </a:cubicBezTo>
                  <a:cubicBezTo>
                    <a:pt x="137" y="349"/>
                    <a:pt x="152" y="327"/>
                    <a:pt x="162" y="325"/>
                  </a:cubicBezTo>
                  <a:cubicBezTo>
                    <a:pt x="173" y="323"/>
                    <a:pt x="184" y="319"/>
                    <a:pt x="187" y="308"/>
                  </a:cubicBezTo>
                  <a:cubicBezTo>
                    <a:pt x="184" y="297"/>
                    <a:pt x="184" y="297"/>
                    <a:pt x="184" y="297"/>
                  </a:cubicBezTo>
                  <a:cubicBezTo>
                    <a:pt x="184" y="289"/>
                    <a:pt x="193" y="284"/>
                    <a:pt x="201" y="284"/>
                  </a:cubicBezTo>
                  <a:cubicBezTo>
                    <a:pt x="211" y="284"/>
                    <a:pt x="219" y="289"/>
                    <a:pt x="230" y="289"/>
                  </a:cubicBezTo>
                  <a:cubicBezTo>
                    <a:pt x="242" y="289"/>
                    <a:pt x="249" y="280"/>
                    <a:pt x="259" y="275"/>
                  </a:cubicBezTo>
                  <a:cubicBezTo>
                    <a:pt x="263" y="273"/>
                    <a:pt x="264" y="266"/>
                    <a:pt x="274" y="266"/>
                  </a:cubicBezTo>
                  <a:cubicBezTo>
                    <a:pt x="294" y="266"/>
                    <a:pt x="297" y="288"/>
                    <a:pt x="306" y="300"/>
                  </a:cubicBezTo>
                  <a:cubicBezTo>
                    <a:pt x="307" y="304"/>
                    <a:pt x="315" y="306"/>
                    <a:pt x="319" y="309"/>
                  </a:cubicBezTo>
                  <a:cubicBezTo>
                    <a:pt x="328" y="318"/>
                    <a:pt x="332" y="323"/>
                    <a:pt x="348" y="327"/>
                  </a:cubicBezTo>
                  <a:cubicBezTo>
                    <a:pt x="348" y="330"/>
                    <a:pt x="356" y="332"/>
                    <a:pt x="358" y="332"/>
                  </a:cubicBezTo>
                  <a:cubicBezTo>
                    <a:pt x="359" y="335"/>
                    <a:pt x="371" y="348"/>
                    <a:pt x="373" y="348"/>
                  </a:cubicBezTo>
                  <a:cubicBezTo>
                    <a:pt x="374" y="353"/>
                    <a:pt x="378" y="355"/>
                    <a:pt x="378" y="363"/>
                  </a:cubicBezTo>
                  <a:cubicBezTo>
                    <a:pt x="378" y="369"/>
                    <a:pt x="375" y="377"/>
                    <a:pt x="369" y="377"/>
                  </a:cubicBezTo>
                  <a:cubicBezTo>
                    <a:pt x="369" y="379"/>
                    <a:pt x="371" y="381"/>
                    <a:pt x="375" y="381"/>
                  </a:cubicBezTo>
                  <a:cubicBezTo>
                    <a:pt x="382" y="381"/>
                    <a:pt x="381" y="370"/>
                    <a:pt x="386" y="365"/>
                  </a:cubicBezTo>
                  <a:cubicBezTo>
                    <a:pt x="386" y="365"/>
                    <a:pt x="393" y="365"/>
                    <a:pt x="393" y="362"/>
                  </a:cubicBezTo>
                  <a:cubicBezTo>
                    <a:pt x="393" y="355"/>
                    <a:pt x="383" y="354"/>
                    <a:pt x="383" y="347"/>
                  </a:cubicBezTo>
                  <a:cubicBezTo>
                    <a:pt x="383" y="342"/>
                    <a:pt x="389" y="339"/>
                    <a:pt x="395" y="339"/>
                  </a:cubicBezTo>
                  <a:cubicBezTo>
                    <a:pt x="403" y="339"/>
                    <a:pt x="407" y="345"/>
                    <a:pt x="412" y="346"/>
                  </a:cubicBezTo>
                  <a:cubicBezTo>
                    <a:pt x="413" y="335"/>
                    <a:pt x="401" y="331"/>
                    <a:pt x="390" y="326"/>
                  </a:cubicBezTo>
                  <a:cubicBezTo>
                    <a:pt x="387" y="324"/>
                    <a:pt x="374" y="322"/>
                    <a:pt x="376" y="315"/>
                  </a:cubicBezTo>
                  <a:cubicBezTo>
                    <a:pt x="378" y="314"/>
                    <a:pt x="378" y="313"/>
                    <a:pt x="378" y="311"/>
                  </a:cubicBezTo>
                  <a:cubicBezTo>
                    <a:pt x="373" y="311"/>
                    <a:pt x="369" y="312"/>
                    <a:pt x="365" y="312"/>
                  </a:cubicBezTo>
                  <a:cubicBezTo>
                    <a:pt x="362" y="312"/>
                    <a:pt x="360" y="312"/>
                    <a:pt x="356" y="310"/>
                  </a:cubicBezTo>
                  <a:cubicBezTo>
                    <a:pt x="352" y="308"/>
                    <a:pt x="348" y="299"/>
                    <a:pt x="346" y="292"/>
                  </a:cubicBezTo>
                  <a:cubicBezTo>
                    <a:pt x="345" y="287"/>
                    <a:pt x="341" y="278"/>
                    <a:pt x="333" y="276"/>
                  </a:cubicBezTo>
                  <a:cubicBezTo>
                    <a:pt x="326" y="274"/>
                    <a:pt x="322" y="270"/>
                    <a:pt x="322" y="263"/>
                  </a:cubicBezTo>
                  <a:cubicBezTo>
                    <a:pt x="322" y="259"/>
                    <a:pt x="323" y="256"/>
                    <a:pt x="324" y="253"/>
                  </a:cubicBezTo>
                  <a:cubicBezTo>
                    <a:pt x="323" y="253"/>
                    <a:pt x="321" y="251"/>
                    <a:pt x="321" y="250"/>
                  </a:cubicBezTo>
                  <a:cubicBezTo>
                    <a:pt x="321" y="244"/>
                    <a:pt x="333" y="244"/>
                    <a:pt x="338" y="240"/>
                  </a:cubicBezTo>
                  <a:cubicBezTo>
                    <a:pt x="342" y="244"/>
                    <a:pt x="338" y="255"/>
                    <a:pt x="345" y="255"/>
                  </a:cubicBezTo>
                  <a:cubicBezTo>
                    <a:pt x="351" y="255"/>
                    <a:pt x="355" y="255"/>
                    <a:pt x="361" y="255"/>
                  </a:cubicBezTo>
                  <a:cubicBezTo>
                    <a:pt x="361" y="267"/>
                    <a:pt x="374" y="285"/>
                    <a:pt x="386" y="285"/>
                  </a:cubicBezTo>
                  <a:cubicBezTo>
                    <a:pt x="389" y="285"/>
                    <a:pt x="390" y="285"/>
                    <a:pt x="393" y="285"/>
                  </a:cubicBezTo>
                  <a:cubicBezTo>
                    <a:pt x="393" y="292"/>
                    <a:pt x="402" y="293"/>
                    <a:pt x="409" y="296"/>
                  </a:cubicBezTo>
                  <a:cubicBezTo>
                    <a:pt x="417" y="300"/>
                    <a:pt x="428" y="311"/>
                    <a:pt x="428" y="318"/>
                  </a:cubicBezTo>
                  <a:cubicBezTo>
                    <a:pt x="428" y="323"/>
                    <a:pt x="428" y="326"/>
                    <a:pt x="428" y="332"/>
                  </a:cubicBezTo>
                  <a:cubicBezTo>
                    <a:pt x="428" y="343"/>
                    <a:pt x="437" y="348"/>
                    <a:pt x="443" y="354"/>
                  </a:cubicBezTo>
                  <a:cubicBezTo>
                    <a:pt x="448" y="359"/>
                    <a:pt x="452" y="364"/>
                    <a:pt x="454" y="371"/>
                  </a:cubicBezTo>
                  <a:cubicBezTo>
                    <a:pt x="454" y="372"/>
                    <a:pt x="455" y="377"/>
                    <a:pt x="457" y="377"/>
                  </a:cubicBezTo>
                  <a:cubicBezTo>
                    <a:pt x="460" y="377"/>
                    <a:pt x="463" y="377"/>
                    <a:pt x="466" y="377"/>
                  </a:cubicBezTo>
                  <a:cubicBezTo>
                    <a:pt x="465" y="380"/>
                    <a:pt x="459" y="381"/>
                    <a:pt x="459" y="385"/>
                  </a:cubicBezTo>
                  <a:cubicBezTo>
                    <a:pt x="459" y="394"/>
                    <a:pt x="467" y="402"/>
                    <a:pt x="475" y="402"/>
                  </a:cubicBezTo>
                  <a:cubicBezTo>
                    <a:pt x="476" y="402"/>
                    <a:pt x="480" y="402"/>
                    <a:pt x="483" y="402"/>
                  </a:cubicBezTo>
                  <a:cubicBezTo>
                    <a:pt x="477" y="400"/>
                    <a:pt x="483" y="393"/>
                    <a:pt x="483" y="390"/>
                  </a:cubicBezTo>
                  <a:cubicBezTo>
                    <a:pt x="483" y="386"/>
                    <a:pt x="481" y="384"/>
                    <a:pt x="479" y="381"/>
                  </a:cubicBezTo>
                  <a:cubicBezTo>
                    <a:pt x="479" y="377"/>
                    <a:pt x="479" y="377"/>
                    <a:pt x="479" y="377"/>
                  </a:cubicBezTo>
                  <a:cubicBezTo>
                    <a:pt x="482" y="380"/>
                    <a:pt x="487" y="384"/>
                    <a:pt x="493" y="385"/>
                  </a:cubicBezTo>
                  <a:cubicBezTo>
                    <a:pt x="494" y="385"/>
                    <a:pt x="494" y="385"/>
                    <a:pt x="494" y="385"/>
                  </a:cubicBezTo>
                  <a:cubicBezTo>
                    <a:pt x="495" y="381"/>
                    <a:pt x="501" y="383"/>
                    <a:pt x="503" y="382"/>
                  </a:cubicBezTo>
                  <a:cubicBezTo>
                    <a:pt x="502" y="381"/>
                    <a:pt x="501" y="379"/>
                    <a:pt x="501" y="377"/>
                  </a:cubicBezTo>
                  <a:cubicBezTo>
                    <a:pt x="497" y="377"/>
                    <a:pt x="483" y="364"/>
                    <a:pt x="483" y="362"/>
                  </a:cubicBezTo>
                  <a:cubicBezTo>
                    <a:pt x="483" y="361"/>
                    <a:pt x="484" y="359"/>
                    <a:pt x="485" y="356"/>
                  </a:cubicBezTo>
                  <a:cubicBezTo>
                    <a:pt x="475" y="344"/>
                    <a:pt x="475" y="344"/>
                    <a:pt x="475" y="344"/>
                  </a:cubicBezTo>
                  <a:cubicBezTo>
                    <a:pt x="475" y="342"/>
                    <a:pt x="478" y="339"/>
                    <a:pt x="481" y="339"/>
                  </a:cubicBezTo>
                  <a:cubicBezTo>
                    <a:pt x="485" y="339"/>
                    <a:pt x="486" y="346"/>
                    <a:pt x="494" y="346"/>
                  </a:cubicBezTo>
                  <a:cubicBezTo>
                    <a:pt x="495" y="342"/>
                    <a:pt x="495" y="339"/>
                    <a:pt x="494" y="335"/>
                  </a:cubicBezTo>
                  <a:cubicBezTo>
                    <a:pt x="501" y="333"/>
                    <a:pt x="503" y="328"/>
                    <a:pt x="512" y="328"/>
                  </a:cubicBezTo>
                  <a:cubicBezTo>
                    <a:pt x="521" y="328"/>
                    <a:pt x="526" y="339"/>
                    <a:pt x="534" y="339"/>
                  </a:cubicBezTo>
                  <a:cubicBezTo>
                    <a:pt x="541" y="339"/>
                    <a:pt x="542" y="332"/>
                    <a:pt x="549" y="329"/>
                  </a:cubicBezTo>
                  <a:cubicBezTo>
                    <a:pt x="551" y="328"/>
                    <a:pt x="553" y="327"/>
                    <a:pt x="554" y="327"/>
                  </a:cubicBezTo>
                  <a:cubicBezTo>
                    <a:pt x="555" y="327"/>
                    <a:pt x="556" y="328"/>
                    <a:pt x="556" y="328"/>
                  </a:cubicBezTo>
                  <a:cubicBezTo>
                    <a:pt x="557" y="328"/>
                    <a:pt x="557" y="328"/>
                    <a:pt x="558" y="328"/>
                  </a:cubicBezTo>
                  <a:cubicBezTo>
                    <a:pt x="559" y="328"/>
                    <a:pt x="561" y="327"/>
                    <a:pt x="562" y="327"/>
                  </a:cubicBezTo>
                  <a:cubicBezTo>
                    <a:pt x="565" y="326"/>
                    <a:pt x="567" y="327"/>
                    <a:pt x="569" y="325"/>
                  </a:cubicBezTo>
                  <a:cubicBezTo>
                    <a:pt x="566" y="320"/>
                    <a:pt x="552" y="313"/>
                    <a:pt x="552" y="302"/>
                  </a:cubicBezTo>
                  <a:cubicBezTo>
                    <a:pt x="552" y="295"/>
                    <a:pt x="561" y="284"/>
                    <a:pt x="567" y="279"/>
                  </a:cubicBezTo>
                  <a:cubicBezTo>
                    <a:pt x="567" y="265"/>
                    <a:pt x="567" y="265"/>
                    <a:pt x="567" y="265"/>
                  </a:cubicBezTo>
                  <a:cubicBezTo>
                    <a:pt x="568" y="262"/>
                    <a:pt x="568" y="266"/>
                    <a:pt x="570" y="258"/>
                  </a:cubicBezTo>
                  <a:cubicBezTo>
                    <a:pt x="570" y="252"/>
                    <a:pt x="576" y="250"/>
                    <a:pt x="581" y="249"/>
                  </a:cubicBezTo>
                  <a:cubicBezTo>
                    <a:pt x="580" y="246"/>
                    <a:pt x="581" y="244"/>
                    <a:pt x="580" y="241"/>
                  </a:cubicBezTo>
                  <a:cubicBezTo>
                    <a:pt x="577" y="241"/>
                    <a:pt x="570" y="244"/>
                    <a:pt x="568" y="244"/>
                  </a:cubicBezTo>
                  <a:cubicBezTo>
                    <a:pt x="565" y="241"/>
                    <a:pt x="565" y="241"/>
                    <a:pt x="565" y="241"/>
                  </a:cubicBezTo>
                  <a:cubicBezTo>
                    <a:pt x="564" y="240"/>
                    <a:pt x="562" y="239"/>
                    <a:pt x="562" y="237"/>
                  </a:cubicBezTo>
                  <a:cubicBezTo>
                    <a:pt x="562" y="216"/>
                    <a:pt x="562" y="216"/>
                    <a:pt x="562" y="216"/>
                  </a:cubicBezTo>
                  <a:cubicBezTo>
                    <a:pt x="549" y="216"/>
                    <a:pt x="552" y="188"/>
                    <a:pt x="538" y="188"/>
                  </a:cubicBezTo>
                  <a:cubicBezTo>
                    <a:pt x="525" y="188"/>
                    <a:pt x="517" y="195"/>
                    <a:pt x="501" y="195"/>
                  </a:cubicBezTo>
                  <a:cubicBezTo>
                    <a:pt x="497" y="195"/>
                    <a:pt x="493" y="195"/>
                    <a:pt x="490" y="195"/>
                  </a:cubicBezTo>
                  <a:cubicBezTo>
                    <a:pt x="483" y="195"/>
                    <a:pt x="478" y="194"/>
                    <a:pt x="478" y="183"/>
                  </a:cubicBezTo>
                  <a:cubicBezTo>
                    <a:pt x="478" y="183"/>
                    <a:pt x="478" y="183"/>
                    <a:pt x="478" y="183"/>
                  </a:cubicBezTo>
                  <a:cubicBezTo>
                    <a:pt x="478" y="183"/>
                    <a:pt x="478" y="183"/>
                    <a:pt x="478" y="183"/>
                  </a:cubicBezTo>
                  <a:cubicBezTo>
                    <a:pt x="478" y="171"/>
                    <a:pt x="480" y="162"/>
                    <a:pt x="486" y="153"/>
                  </a:cubicBezTo>
                  <a:cubicBezTo>
                    <a:pt x="488" y="150"/>
                    <a:pt x="498" y="147"/>
                    <a:pt x="498" y="141"/>
                  </a:cubicBezTo>
                  <a:cubicBezTo>
                    <a:pt x="498" y="131"/>
                    <a:pt x="488" y="124"/>
                    <a:pt x="488" y="113"/>
                  </a:cubicBezTo>
                  <a:cubicBezTo>
                    <a:pt x="488" y="113"/>
                    <a:pt x="488" y="113"/>
                    <a:pt x="488" y="113"/>
                  </a:cubicBezTo>
                  <a:cubicBezTo>
                    <a:pt x="488" y="113"/>
                    <a:pt x="488" y="113"/>
                    <a:pt x="488" y="113"/>
                  </a:cubicBezTo>
                  <a:cubicBezTo>
                    <a:pt x="488" y="106"/>
                    <a:pt x="496" y="103"/>
                    <a:pt x="496" y="96"/>
                  </a:cubicBezTo>
                  <a:cubicBezTo>
                    <a:pt x="496" y="84"/>
                    <a:pt x="491" y="64"/>
                    <a:pt x="479" y="64"/>
                  </a:cubicBezTo>
                  <a:cubicBezTo>
                    <a:pt x="469" y="64"/>
                    <a:pt x="462" y="65"/>
                    <a:pt x="452" y="65"/>
                  </a:cubicBezTo>
                  <a:cubicBezTo>
                    <a:pt x="452" y="65"/>
                    <a:pt x="452" y="65"/>
                    <a:pt x="452" y="65"/>
                  </a:cubicBezTo>
                  <a:cubicBezTo>
                    <a:pt x="452" y="65"/>
                    <a:pt x="452" y="65"/>
                    <a:pt x="452" y="65"/>
                  </a:cubicBezTo>
                  <a:cubicBezTo>
                    <a:pt x="452" y="65"/>
                    <a:pt x="452" y="65"/>
                    <a:pt x="452" y="65"/>
                  </a:cubicBezTo>
                  <a:cubicBezTo>
                    <a:pt x="452" y="65"/>
                    <a:pt x="452" y="65"/>
                    <a:pt x="452" y="65"/>
                  </a:cubicBezTo>
                  <a:cubicBezTo>
                    <a:pt x="452" y="65"/>
                    <a:pt x="452" y="65"/>
                    <a:pt x="452" y="65"/>
                  </a:cubicBezTo>
                  <a:cubicBezTo>
                    <a:pt x="452" y="65"/>
                    <a:pt x="452" y="65"/>
                    <a:pt x="452" y="65"/>
                  </a:cubicBezTo>
                  <a:cubicBezTo>
                    <a:pt x="452" y="65"/>
                    <a:pt x="452" y="65"/>
                    <a:pt x="452" y="65"/>
                  </a:cubicBezTo>
                  <a:cubicBezTo>
                    <a:pt x="452" y="65"/>
                    <a:pt x="452" y="65"/>
                    <a:pt x="452" y="65"/>
                  </a:cubicBezTo>
                  <a:cubicBezTo>
                    <a:pt x="452" y="65"/>
                    <a:pt x="452" y="65"/>
                    <a:pt x="452" y="65"/>
                  </a:cubicBezTo>
                  <a:cubicBezTo>
                    <a:pt x="452" y="65"/>
                    <a:pt x="452" y="65"/>
                    <a:pt x="452" y="65"/>
                  </a:cubicBezTo>
                  <a:cubicBezTo>
                    <a:pt x="448" y="65"/>
                    <a:pt x="444" y="65"/>
                    <a:pt x="439" y="66"/>
                  </a:cubicBezTo>
                  <a:cubicBezTo>
                    <a:pt x="437" y="66"/>
                    <a:pt x="435" y="66"/>
                    <a:pt x="433" y="67"/>
                  </a:cubicBezTo>
                  <a:cubicBezTo>
                    <a:pt x="433" y="67"/>
                    <a:pt x="433" y="67"/>
                    <a:pt x="433" y="66"/>
                  </a:cubicBezTo>
                  <a:cubicBezTo>
                    <a:pt x="427" y="67"/>
                    <a:pt x="421" y="68"/>
                    <a:pt x="414" y="68"/>
                  </a:cubicBezTo>
                  <a:cubicBezTo>
                    <a:pt x="414" y="67"/>
                    <a:pt x="416" y="64"/>
                    <a:pt x="417" y="62"/>
                  </a:cubicBezTo>
                  <a:cubicBezTo>
                    <a:pt x="413" y="60"/>
                    <a:pt x="406" y="60"/>
                    <a:pt x="399" y="60"/>
                  </a:cubicBezTo>
                  <a:cubicBezTo>
                    <a:pt x="392" y="60"/>
                    <a:pt x="384" y="68"/>
                    <a:pt x="379" y="70"/>
                  </a:cubicBezTo>
                  <a:cubicBezTo>
                    <a:pt x="371" y="74"/>
                    <a:pt x="364" y="72"/>
                    <a:pt x="355" y="76"/>
                  </a:cubicBezTo>
                  <a:cubicBezTo>
                    <a:pt x="353" y="77"/>
                    <a:pt x="352" y="81"/>
                    <a:pt x="346" y="81"/>
                  </a:cubicBezTo>
                  <a:cubicBezTo>
                    <a:pt x="346" y="81"/>
                    <a:pt x="337" y="75"/>
                    <a:pt x="337" y="74"/>
                  </a:cubicBezTo>
                  <a:cubicBezTo>
                    <a:pt x="337" y="72"/>
                    <a:pt x="340" y="70"/>
                    <a:pt x="341" y="68"/>
                  </a:cubicBezTo>
                  <a:cubicBezTo>
                    <a:pt x="340" y="68"/>
                    <a:pt x="339" y="68"/>
                    <a:pt x="338" y="68"/>
                  </a:cubicBezTo>
                  <a:cubicBezTo>
                    <a:pt x="327" y="68"/>
                    <a:pt x="318" y="78"/>
                    <a:pt x="304" y="78"/>
                  </a:cubicBezTo>
                  <a:cubicBezTo>
                    <a:pt x="303" y="78"/>
                    <a:pt x="301" y="75"/>
                    <a:pt x="300" y="72"/>
                  </a:cubicBezTo>
                  <a:cubicBezTo>
                    <a:pt x="296" y="72"/>
                    <a:pt x="294" y="70"/>
                    <a:pt x="288" y="70"/>
                  </a:cubicBezTo>
                  <a:cubicBezTo>
                    <a:pt x="288" y="68"/>
                    <a:pt x="288" y="67"/>
                    <a:pt x="288" y="64"/>
                  </a:cubicBezTo>
                  <a:cubicBezTo>
                    <a:pt x="285" y="63"/>
                    <a:pt x="282" y="60"/>
                    <a:pt x="282" y="54"/>
                  </a:cubicBezTo>
                  <a:cubicBezTo>
                    <a:pt x="282" y="45"/>
                    <a:pt x="288" y="40"/>
                    <a:pt x="294" y="35"/>
                  </a:cubicBezTo>
                  <a:cubicBezTo>
                    <a:pt x="295" y="33"/>
                    <a:pt x="300" y="32"/>
                    <a:pt x="300" y="30"/>
                  </a:cubicBezTo>
                  <a:cubicBezTo>
                    <a:pt x="300" y="28"/>
                    <a:pt x="300" y="27"/>
                    <a:pt x="300" y="25"/>
                  </a:cubicBezTo>
                  <a:cubicBezTo>
                    <a:pt x="296" y="25"/>
                    <a:pt x="290" y="25"/>
                    <a:pt x="290" y="20"/>
                  </a:cubicBezTo>
                  <a:cubicBezTo>
                    <a:pt x="290" y="14"/>
                    <a:pt x="290" y="11"/>
                    <a:pt x="293" y="6"/>
                  </a:cubicBezTo>
                  <a:cubicBezTo>
                    <a:pt x="293" y="0"/>
                    <a:pt x="293" y="0"/>
                    <a:pt x="29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9" name="Freeform 93"/>
            <p:cNvSpPr>
              <a:spLocks/>
            </p:cNvSpPr>
            <p:nvPr/>
          </p:nvSpPr>
          <p:spPr bwMode="auto">
            <a:xfrm>
              <a:off x="3621" y="-27"/>
              <a:ext cx="927" cy="895"/>
            </a:xfrm>
            <a:custGeom>
              <a:avLst/>
              <a:gdLst>
                <a:gd name="T0" fmla="*/ 321 w 392"/>
                <a:gd name="T1" fmla="*/ 15 h 378"/>
                <a:gd name="T2" fmla="*/ 297 w 392"/>
                <a:gd name="T3" fmla="*/ 21 h 378"/>
                <a:gd name="T4" fmla="*/ 307 w 392"/>
                <a:gd name="T5" fmla="*/ 4 h 378"/>
                <a:gd name="T6" fmla="*/ 279 w 392"/>
                <a:gd name="T7" fmla="*/ 11 h 378"/>
                <a:gd name="T8" fmla="*/ 257 w 392"/>
                <a:gd name="T9" fmla="*/ 11 h 378"/>
                <a:gd name="T10" fmla="*/ 239 w 392"/>
                <a:gd name="T11" fmla="*/ 32 h 378"/>
                <a:gd name="T12" fmla="*/ 220 w 392"/>
                <a:gd name="T13" fmla="*/ 37 h 378"/>
                <a:gd name="T14" fmla="*/ 197 w 392"/>
                <a:gd name="T15" fmla="*/ 37 h 378"/>
                <a:gd name="T16" fmla="*/ 196 w 392"/>
                <a:gd name="T17" fmla="*/ 43 h 378"/>
                <a:gd name="T18" fmla="*/ 178 w 392"/>
                <a:gd name="T19" fmla="*/ 51 h 378"/>
                <a:gd name="T20" fmla="*/ 187 w 392"/>
                <a:gd name="T21" fmla="*/ 52 h 378"/>
                <a:gd name="T22" fmla="*/ 160 w 392"/>
                <a:gd name="T23" fmla="*/ 60 h 378"/>
                <a:gd name="T24" fmla="*/ 154 w 392"/>
                <a:gd name="T25" fmla="*/ 57 h 378"/>
                <a:gd name="T26" fmla="*/ 141 w 392"/>
                <a:gd name="T27" fmla="*/ 64 h 378"/>
                <a:gd name="T28" fmla="*/ 139 w 392"/>
                <a:gd name="T29" fmla="*/ 73 h 378"/>
                <a:gd name="T30" fmla="*/ 141 w 392"/>
                <a:gd name="T31" fmla="*/ 97 h 378"/>
                <a:gd name="T32" fmla="*/ 111 w 392"/>
                <a:gd name="T33" fmla="*/ 131 h 378"/>
                <a:gd name="T34" fmla="*/ 54 w 392"/>
                <a:gd name="T35" fmla="*/ 189 h 378"/>
                <a:gd name="T36" fmla="*/ 62 w 392"/>
                <a:gd name="T37" fmla="*/ 193 h 378"/>
                <a:gd name="T38" fmla="*/ 12 w 392"/>
                <a:gd name="T39" fmla="*/ 225 h 378"/>
                <a:gd name="T40" fmla="*/ 9 w 392"/>
                <a:gd name="T41" fmla="*/ 274 h 378"/>
                <a:gd name="T42" fmla="*/ 15 w 392"/>
                <a:gd name="T43" fmla="*/ 285 h 378"/>
                <a:gd name="T44" fmla="*/ 6 w 392"/>
                <a:gd name="T45" fmla="*/ 301 h 378"/>
                <a:gd name="T46" fmla="*/ 80 w 392"/>
                <a:gd name="T47" fmla="*/ 280 h 378"/>
                <a:gd name="T48" fmla="*/ 88 w 392"/>
                <a:gd name="T49" fmla="*/ 300 h 378"/>
                <a:gd name="T50" fmla="*/ 110 w 392"/>
                <a:gd name="T51" fmla="*/ 348 h 378"/>
                <a:gd name="T52" fmla="*/ 120 w 392"/>
                <a:gd name="T53" fmla="*/ 378 h 378"/>
                <a:gd name="T54" fmla="*/ 160 w 392"/>
                <a:gd name="T55" fmla="*/ 361 h 378"/>
                <a:gd name="T56" fmla="*/ 168 w 392"/>
                <a:gd name="T57" fmla="*/ 327 h 378"/>
                <a:gd name="T58" fmla="*/ 204 w 392"/>
                <a:gd name="T59" fmla="*/ 279 h 378"/>
                <a:gd name="T60" fmla="*/ 176 w 392"/>
                <a:gd name="T61" fmla="*/ 248 h 378"/>
                <a:gd name="T62" fmla="*/ 183 w 392"/>
                <a:gd name="T63" fmla="*/ 217 h 378"/>
                <a:gd name="T64" fmla="*/ 242 w 392"/>
                <a:gd name="T65" fmla="*/ 171 h 378"/>
                <a:gd name="T66" fmla="*/ 273 w 392"/>
                <a:gd name="T67" fmla="*/ 138 h 378"/>
                <a:gd name="T68" fmla="*/ 284 w 392"/>
                <a:gd name="T69" fmla="*/ 169 h 378"/>
                <a:gd name="T70" fmla="*/ 236 w 392"/>
                <a:gd name="T71" fmla="*/ 217 h 378"/>
                <a:gd name="T72" fmla="*/ 239 w 392"/>
                <a:gd name="T73" fmla="*/ 248 h 378"/>
                <a:gd name="T74" fmla="*/ 273 w 392"/>
                <a:gd name="T75" fmla="*/ 274 h 378"/>
                <a:gd name="T76" fmla="*/ 313 w 392"/>
                <a:gd name="T77" fmla="*/ 266 h 378"/>
                <a:gd name="T78" fmla="*/ 345 w 392"/>
                <a:gd name="T79" fmla="*/ 255 h 378"/>
                <a:gd name="T80" fmla="*/ 392 w 392"/>
                <a:gd name="T81" fmla="*/ 204 h 378"/>
                <a:gd name="T82" fmla="*/ 375 w 392"/>
                <a:gd name="T83" fmla="*/ 181 h 378"/>
                <a:gd name="T84" fmla="*/ 382 w 392"/>
                <a:gd name="T85" fmla="*/ 174 h 378"/>
                <a:gd name="T86" fmla="*/ 366 w 392"/>
                <a:gd name="T87" fmla="*/ 148 h 378"/>
                <a:gd name="T88" fmla="*/ 371 w 392"/>
                <a:gd name="T89" fmla="*/ 132 h 378"/>
                <a:gd name="T90" fmla="*/ 361 w 392"/>
                <a:gd name="T91" fmla="*/ 106 h 378"/>
                <a:gd name="T92" fmla="*/ 370 w 392"/>
                <a:gd name="T93" fmla="*/ 84 h 378"/>
                <a:gd name="T94" fmla="*/ 352 w 392"/>
                <a:gd name="T95" fmla="*/ 63 h 378"/>
                <a:gd name="T96" fmla="*/ 378 w 392"/>
                <a:gd name="T97" fmla="*/ 36 h 378"/>
                <a:gd name="T98" fmla="*/ 352 w 392"/>
                <a:gd name="T99" fmla="*/ 26 h 378"/>
                <a:gd name="T100" fmla="*/ 354 w 392"/>
                <a:gd name="T101" fmla="*/ 4 h 378"/>
                <a:gd name="T102" fmla="*/ 341 w 392"/>
                <a:gd name="T103" fmla="*/ 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92" h="378">
                  <a:moveTo>
                    <a:pt x="341" y="0"/>
                  </a:moveTo>
                  <a:cubicBezTo>
                    <a:pt x="333" y="6"/>
                    <a:pt x="328" y="8"/>
                    <a:pt x="321" y="15"/>
                  </a:cubicBezTo>
                  <a:cubicBezTo>
                    <a:pt x="320" y="12"/>
                    <a:pt x="320" y="9"/>
                    <a:pt x="318" y="6"/>
                  </a:cubicBezTo>
                  <a:cubicBezTo>
                    <a:pt x="310" y="10"/>
                    <a:pt x="306" y="21"/>
                    <a:pt x="297" y="21"/>
                  </a:cubicBezTo>
                  <a:cubicBezTo>
                    <a:pt x="296" y="21"/>
                    <a:pt x="296" y="21"/>
                    <a:pt x="296" y="21"/>
                  </a:cubicBezTo>
                  <a:cubicBezTo>
                    <a:pt x="298" y="14"/>
                    <a:pt x="307" y="12"/>
                    <a:pt x="307" y="4"/>
                  </a:cubicBezTo>
                  <a:cubicBezTo>
                    <a:pt x="307" y="3"/>
                    <a:pt x="306" y="3"/>
                    <a:pt x="304" y="3"/>
                  </a:cubicBezTo>
                  <a:cubicBezTo>
                    <a:pt x="299" y="3"/>
                    <a:pt x="285" y="11"/>
                    <a:pt x="279" y="11"/>
                  </a:cubicBezTo>
                  <a:cubicBezTo>
                    <a:pt x="274" y="11"/>
                    <a:pt x="271" y="7"/>
                    <a:pt x="268" y="3"/>
                  </a:cubicBezTo>
                  <a:cubicBezTo>
                    <a:pt x="266" y="6"/>
                    <a:pt x="257" y="8"/>
                    <a:pt x="257" y="11"/>
                  </a:cubicBezTo>
                  <a:cubicBezTo>
                    <a:pt x="257" y="14"/>
                    <a:pt x="260" y="16"/>
                    <a:pt x="264" y="17"/>
                  </a:cubicBezTo>
                  <a:cubicBezTo>
                    <a:pt x="255" y="22"/>
                    <a:pt x="246" y="19"/>
                    <a:pt x="239" y="32"/>
                  </a:cubicBezTo>
                  <a:cubicBezTo>
                    <a:pt x="239" y="23"/>
                    <a:pt x="239" y="23"/>
                    <a:pt x="239" y="23"/>
                  </a:cubicBezTo>
                  <a:cubicBezTo>
                    <a:pt x="228" y="23"/>
                    <a:pt x="226" y="36"/>
                    <a:pt x="220" y="37"/>
                  </a:cubicBezTo>
                  <a:cubicBezTo>
                    <a:pt x="220" y="31"/>
                    <a:pt x="220" y="31"/>
                    <a:pt x="220" y="31"/>
                  </a:cubicBezTo>
                  <a:cubicBezTo>
                    <a:pt x="212" y="32"/>
                    <a:pt x="202" y="32"/>
                    <a:pt x="197" y="37"/>
                  </a:cubicBezTo>
                  <a:cubicBezTo>
                    <a:pt x="199" y="39"/>
                    <a:pt x="198" y="39"/>
                    <a:pt x="201" y="41"/>
                  </a:cubicBezTo>
                  <a:cubicBezTo>
                    <a:pt x="199" y="42"/>
                    <a:pt x="198" y="43"/>
                    <a:pt x="196" y="43"/>
                  </a:cubicBezTo>
                  <a:cubicBezTo>
                    <a:pt x="194" y="43"/>
                    <a:pt x="192" y="42"/>
                    <a:pt x="191" y="42"/>
                  </a:cubicBezTo>
                  <a:cubicBezTo>
                    <a:pt x="185" y="42"/>
                    <a:pt x="181" y="47"/>
                    <a:pt x="178" y="51"/>
                  </a:cubicBezTo>
                  <a:cubicBezTo>
                    <a:pt x="180" y="51"/>
                    <a:pt x="181" y="51"/>
                    <a:pt x="181" y="51"/>
                  </a:cubicBezTo>
                  <a:cubicBezTo>
                    <a:pt x="183" y="51"/>
                    <a:pt x="184" y="51"/>
                    <a:pt x="187" y="52"/>
                  </a:cubicBezTo>
                  <a:cubicBezTo>
                    <a:pt x="186" y="53"/>
                    <a:pt x="180" y="65"/>
                    <a:pt x="177" y="65"/>
                  </a:cubicBezTo>
                  <a:cubicBezTo>
                    <a:pt x="170" y="65"/>
                    <a:pt x="168" y="60"/>
                    <a:pt x="160" y="60"/>
                  </a:cubicBezTo>
                  <a:cubicBezTo>
                    <a:pt x="161" y="56"/>
                    <a:pt x="161" y="54"/>
                    <a:pt x="158" y="50"/>
                  </a:cubicBezTo>
                  <a:cubicBezTo>
                    <a:pt x="157" y="52"/>
                    <a:pt x="155" y="54"/>
                    <a:pt x="154" y="57"/>
                  </a:cubicBezTo>
                  <a:cubicBezTo>
                    <a:pt x="152" y="57"/>
                    <a:pt x="151" y="56"/>
                    <a:pt x="149" y="56"/>
                  </a:cubicBezTo>
                  <a:cubicBezTo>
                    <a:pt x="145" y="56"/>
                    <a:pt x="142" y="59"/>
                    <a:pt x="141" y="64"/>
                  </a:cubicBezTo>
                  <a:cubicBezTo>
                    <a:pt x="141" y="64"/>
                    <a:pt x="147" y="66"/>
                    <a:pt x="149" y="66"/>
                  </a:cubicBezTo>
                  <a:cubicBezTo>
                    <a:pt x="147" y="67"/>
                    <a:pt x="141" y="69"/>
                    <a:pt x="139" y="73"/>
                  </a:cubicBezTo>
                  <a:cubicBezTo>
                    <a:pt x="151" y="73"/>
                    <a:pt x="157" y="66"/>
                    <a:pt x="170" y="64"/>
                  </a:cubicBezTo>
                  <a:cubicBezTo>
                    <a:pt x="167" y="75"/>
                    <a:pt x="152" y="93"/>
                    <a:pt x="141" y="97"/>
                  </a:cubicBezTo>
                  <a:cubicBezTo>
                    <a:pt x="130" y="101"/>
                    <a:pt x="123" y="109"/>
                    <a:pt x="117" y="119"/>
                  </a:cubicBezTo>
                  <a:cubicBezTo>
                    <a:pt x="117" y="120"/>
                    <a:pt x="111" y="131"/>
                    <a:pt x="111" y="131"/>
                  </a:cubicBezTo>
                  <a:cubicBezTo>
                    <a:pt x="107" y="131"/>
                    <a:pt x="108" y="148"/>
                    <a:pt x="102" y="152"/>
                  </a:cubicBezTo>
                  <a:cubicBezTo>
                    <a:pt x="86" y="165"/>
                    <a:pt x="77" y="183"/>
                    <a:pt x="54" y="189"/>
                  </a:cubicBezTo>
                  <a:cubicBezTo>
                    <a:pt x="59" y="190"/>
                    <a:pt x="61" y="191"/>
                    <a:pt x="66" y="193"/>
                  </a:cubicBezTo>
                  <a:cubicBezTo>
                    <a:pt x="65" y="193"/>
                    <a:pt x="64" y="193"/>
                    <a:pt x="62" y="193"/>
                  </a:cubicBezTo>
                  <a:cubicBezTo>
                    <a:pt x="47" y="193"/>
                    <a:pt x="45" y="204"/>
                    <a:pt x="36" y="206"/>
                  </a:cubicBezTo>
                  <a:cubicBezTo>
                    <a:pt x="24" y="209"/>
                    <a:pt x="18" y="216"/>
                    <a:pt x="12" y="225"/>
                  </a:cubicBezTo>
                  <a:cubicBezTo>
                    <a:pt x="9" y="229"/>
                    <a:pt x="0" y="229"/>
                    <a:pt x="0" y="237"/>
                  </a:cubicBezTo>
                  <a:cubicBezTo>
                    <a:pt x="0" y="252"/>
                    <a:pt x="2" y="265"/>
                    <a:pt x="9" y="274"/>
                  </a:cubicBezTo>
                  <a:cubicBezTo>
                    <a:pt x="7" y="278"/>
                    <a:pt x="1" y="284"/>
                    <a:pt x="1" y="288"/>
                  </a:cubicBezTo>
                  <a:cubicBezTo>
                    <a:pt x="7" y="285"/>
                    <a:pt x="7" y="285"/>
                    <a:pt x="15" y="285"/>
                  </a:cubicBezTo>
                  <a:cubicBezTo>
                    <a:pt x="15" y="293"/>
                    <a:pt x="15" y="293"/>
                    <a:pt x="15" y="293"/>
                  </a:cubicBezTo>
                  <a:cubicBezTo>
                    <a:pt x="13" y="294"/>
                    <a:pt x="6" y="297"/>
                    <a:pt x="6" y="301"/>
                  </a:cubicBezTo>
                  <a:cubicBezTo>
                    <a:pt x="6" y="303"/>
                    <a:pt x="26" y="316"/>
                    <a:pt x="29" y="316"/>
                  </a:cubicBezTo>
                  <a:cubicBezTo>
                    <a:pt x="52" y="316"/>
                    <a:pt x="69" y="296"/>
                    <a:pt x="80" y="280"/>
                  </a:cubicBezTo>
                  <a:cubicBezTo>
                    <a:pt x="83" y="285"/>
                    <a:pt x="84" y="290"/>
                    <a:pt x="90" y="293"/>
                  </a:cubicBezTo>
                  <a:cubicBezTo>
                    <a:pt x="89" y="295"/>
                    <a:pt x="88" y="298"/>
                    <a:pt x="88" y="300"/>
                  </a:cubicBezTo>
                  <a:cubicBezTo>
                    <a:pt x="88" y="310"/>
                    <a:pt x="96" y="312"/>
                    <a:pt x="98" y="320"/>
                  </a:cubicBezTo>
                  <a:cubicBezTo>
                    <a:pt x="102" y="331"/>
                    <a:pt x="101" y="339"/>
                    <a:pt x="110" y="348"/>
                  </a:cubicBezTo>
                  <a:cubicBezTo>
                    <a:pt x="110" y="349"/>
                    <a:pt x="109" y="351"/>
                    <a:pt x="109" y="353"/>
                  </a:cubicBezTo>
                  <a:cubicBezTo>
                    <a:pt x="109" y="356"/>
                    <a:pt x="116" y="378"/>
                    <a:pt x="120" y="378"/>
                  </a:cubicBezTo>
                  <a:cubicBezTo>
                    <a:pt x="133" y="378"/>
                    <a:pt x="137" y="361"/>
                    <a:pt x="146" y="361"/>
                  </a:cubicBezTo>
                  <a:cubicBezTo>
                    <a:pt x="150" y="361"/>
                    <a:pt x="152" y="361"/>
                    <a:pt x="160" y="361"/>
                  </a:cubicBezTo>
                  <a:cubicBezTo>
                    <a:pt x="161" y="351"/>
                    <a:pt x="174" y="350"/>
                    <a:pt x="176" y="335"/>
                  </a:cubicBezTo>
                  <a:cubicBezTo>
                    <a:pt x="173" y="335"/>
                    <a:pt x="168" y="333"/>
                    <a:pt x="168" y="327"/>
                  </a:cubicBezTo>
                  <a:cubicBezTo>
                    <a:pt x="168" y="315"/>
                    <a:pt x="172" y="300"/>
                    <a:pt x="183" y="300"/>
                  </a:cubicBezTo>
                  <a:cubicBezTo>
                    <a:pt x="188" y="300"/>
                    <a:pt x="204" y="287"/>
                    <a:pt x="204" y="279"/>
                  </a:cubicBezTo>
                  <a:cubicBezTo>
                    <a:pt x="204" y="269"/>
                    <a:pt x="189" y="260"/>
                    <a:pt x="180" y="258"/>
                  </a:cubicBezTo>
                  <a:cubicBezTo>
                    <a:pt x="180" y="254"/>
                    <a:pt x="178" y="251"/>
                    <a:pt x="176" y="248"/>
                  </a:cubicBezTo>
                  <a:cubicBezTo>
                    <a:pt x="176" y="238"/>
                    <a:pt x="176" y="238"/>
                    <a:pt x="176" y="238"/>
                  </a:cubicBezTo>
                  <a:cubicBezTo>
                    <a:pt x="184" y="234"/>
                    <a:pt x="178" y="224"/>
                    <a:pt x="183" y="217"/>
                  </a:cubicBezTo>
                  <a:cubicBezTo>
                    <a:pt x="188" y="207"/>
                    <a:pt x="197" y="205"/>
                    <a:pt x="206" y="200"/>
                  </a:cubicBezTo>
                  <a:cubicBezTo>
                    <a:pt x="217" y="193"/>
                    <a:pt x="242" y="183"/>
                    <a:pt x="242" y="171"/>
                  </a:cubicBezTo>
                  <a:cubicBezTo>
                    <a:pt x="243" y="168"/>
                    <a:pt x="242" y="165"/>
                    <a:pt x="242" y="159"/>
                  </a:cubicBezTo>
                  <a:cubicBezTo>
                    <a:pt x="242" y="144"/>
                    <a:pt x="256" y="138"/>
                    <a:pt x="273" y="138"/>
                  </a:cubicBezTo>
                  <a:cubicBezTo>
                    <a:pt x="287" y="138"/>
                    <a:pt x="304" y="140"/>
                    <a:pt x="304" y="153"/>
                  </a:cubicBezTo>
                  <a:cubicBezTo>
                    <a:pt x="304" y="162"/>
                    <a:pt x="291" y="165"/>
                    <a:pt x="284" y="169"/>
                  </a:cubicBezTo>
                  <a:cubicBezTo>
                    <a:pt x="270" y="177"/>
                    <a:pt x="259" y="206"/>
                    <a:pt x="236" y="206"/>
                  </a:cubicBezTo>
                  <a:cubicBezTo>
                    <a:pt x="238" y="210"/>
                    <a:pt x="236" y="213"/>
                    <a:pt x="236" y="217"/>
                  </a:cubicBezTo>
                  <a:cubicBezTo>
                    <a:pt x="236" y="223"/>
                    <a:pt x="241" y="235"/>
                    <a:pt x="246" y="237"/>
                  </a:cubicBezTo>
                  <a:cubicBezTo>
                    <a:pt x="245" y="239"/>
                    <a:pt x="239" y="243"/>
                    <a:pt x="239" y="248"/>
                  </a:cubicBezTo>
                  <a:cubicBezTo>
                    <a:pt x="239" y="260"/>
                    <a:pt x="251" y="267"/>
                    <a:pt x="262" y="267"/>
                  </a:cubicBezTo>
                  <a:cubicBezTo>
                    <a:pt x="262" y="273"/>
                    <a:pt x="267" y="274"/>
                    <a:pt x="273" y="274"/>
                  </a:cubicBezTo>
                  <a:cubicBezTo>
                    <a:pt x="282" y="274"/>
                    <a:pt x="295" y="269"/>
                    <a:pt x="305" y="266"/>
                  </a:cubicBezTo>
                  <a:cubicBezTo>
                    <a:pt x="307" y="266"/>
                    <a:pt x="310" y="266"/>
                    <a:pt x="313" y="266"/>
                  </a:cubicBezTo>
                  <a:cubicBezTo>
                    <a:pt x="324" y="266"/>
                    <a:pt x="341" y="264"/>
                    <a:pt x="345" y="255"/>
                  </a:cubicBezTo>
                  <a:cubicBezTo>
                    <a:pt x="345" y="255"/>
                    <a:pt x="345" y="255"/>
                    <a:pt x="345" y="255"/>
                  </a:cubicBezTo>
                  <a:cubicBezTo>
                    <a:pt x="345" y="255"/>
                    <a:pt x="345" y="255"/>
                    <a:pt x="345" y="255"/>
                  </a:cubicBezTo>
                  <a:cubicBezTo>
                    <a:pt x="356" y="240"/>
                    <a:pt x="392" y="221"/>
                    <a:pt x="392" y="204"/>
                  </a:cubicBezTo>
                  <a:cubicBezTo>
                    <a:pt x="392" y="192"/>
                    <a:pt x="380" y="190"/>
                    <a:pt x="375" y="181"/>
                  </a:cubicBezTo>
                  <a:cubicBezTo>
                    <a:pt x="375" y="181"/>
                    <a:pt x="375" y="181"/>
                    <a:pt x="375" y="181"/>
                  </a:cubicBezTo>
                  <a:cubicBezTo>
                    <a:pt x="375" y="181"/>
                    <a:pt x="375" y="181"/>
                    <a:pt x="375" y="181"/>
                  </a:cubicBezTo>
                  <a:cubicBezTo>
                    <a:pt x="377" y="180"/>
                    <a:pt x="382" y="178"/>
                    <a:pt x="382" y="174"/>
                  </a:cubicBezTo>
                  <a:cubicBezTo>
                    <a:pt x="382" y="163"/>
                    <a:pt x="366" y="160"/>
                    <a:pt x="366" y="148"/>
                  </a:cubicBezTo>
                  <a:cubicBezTo>
                    <a:pt x="366" y="148"/>
                    <a:pt x="366" y="148"/>
                    <a:pt x="366" y="148"/>
                  </a:cubicBezTo>
                  <a:cubicBezTo>
                    <a:pt x="366" y="148"/>
                    <a:pt x="366" y="148"/>
                    <a:pt x="366" y="148"/>
                  </a:cubicBezTo>
                  <a:cubicBezTo>
                    <a:pt x="366" y="142"/>
                    <a:pt x="371" y="139"/>
                    <a:pt x="371" y="132"/>
                  </a:cubicBezTo>
                  <a:cubicBezTo>
                    <a:pt x="371" y="122"/>
                    <a:pt x="361" y="116"/>
                    <a:pt x="361" y="106"/>
                  </a:cubicBezTo>
                  <a:cubicBezTo>
                    <a:pt x="361" y="106"/>
                    <a:pt x="361" y="106"/>
                    <a:pt x="361" y="106"/>
                  </a:cubicBezTo>
                  <a:cubicBezTo>
                    <a:pt x="361" y="106"/>
                    <a:pt x="361" y="106"/>
                    <a:pt x="361" y="106"/>
                  </a:cubicBezTo>
                  <a:cubicBezTo>
                    <a:pt x="361" y="97"/>
                    <a:pt x="370" y="93"/>
                    <a:pt x="370" y="84"/>
                  </a:cubicBezTo>
                  <a:cubicBezTo>
                    <a:pt x="370" y="72"/>
                    <a:pt x="352" y="73"/>
                    <a:pt x="352" y="63"/>
                  </a:cubicBezTo>
                  <a:cubicBezTo>
                    <a:pt x="352" y="63"/>
                    <a:pt x="352" y="63"/>
                    <a:pt x="352" y="63"/>
                  </a:cubicBezTo>
                  <a:cubicBezTo>
                    <a:pt x="352" y="63"/>
                    <a:pt x="352" y="63"/>
                    <a:pt x="352" y="63"/>
                  </a:cubicBezTo>
                  <a:cubicBezTo>
                    <a:pt x="352" y="50"/>
                    <a:pt x="371" y="41"/>
                    <a:pt x="378" y="36"/>
                  </a:cubicBezTo>
                  <a:cubicBezTo>
                    <a:pt x="376" y="36"/>
                    <a:pt x="365" y="34"/>
                    <a:pt x="361" y="34"/>
                  </a:cubicBezTo>
                  <a:cubicBezTo>
                    <a:pt x="361" y="30"/>
                    <a:pt x="357" y="30"/>
                    <a:pt x="352" y="26"/>
                  </a:cubicBezTo>
                  <a:cubicBezTo>
                    <a:pt x="364" y="21"/>
                    <a:pt x="368" y="26"/>
                    <a:pt x="373" y="13"/>
                  </a:cubicBezTo>
                  <a:cubicBezTo>
                    <a:pt x="368" y="11"/>
                    <a:pt x="357" y="4"/>
                    <a:pt x="354" y="4"/>
                  </a:cubicBezTo>
                  <a:cubicBezTo>
                    <a:pt x="350" y="4"/>
                    <a:pt x="348" y="8"/>
                    <a:pt x="346" y="12"/>
                  </a:cubicBezTo>
                  <a:cubicBezTo>
                    <a:pt x="340" y="12"/>
                    <a:pt x="342" y="7"/>
                    <a:pt x="34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0" name="Freeform 94"/>
            <p:cNvSpPr>
              <a:spLocks/>
            </p:cNvSpPr>
            <p:nvPr/>
          </p:nvSpPr>
          <p:spPr bwMode="auto">
            <a:xfrm>
              <a:off x="4137" y="-497"/>
              <a:ext cx="6053" cy="2251"/>
            </a:xfrm>
            <a:custGeom>
              <a:avLst/>
              <a:gdLst>
                <a:gd name="T0" fmla="*/ 991 w 2561"/>
                <a:gd name="T1" fmla="*/ 116 h 952"/>
                <a:gd name="T2" fmla="*/ 843 w 2561"/>
                <a:gd name="T3" fmla="*/ 178 h 952"/>
                <a:gd name="T4" fmla="*/ 771 w 2561"/>
                <a:gd name="T5" fmla="*/ 145 h 952"/>
                <a:gd name="T6" fmla="*/ 621 w 2561"/>
                <a:gd name="T7" fmla="*/ 232 h 952"/>
                <a:gd name="T8" fmla="*/ 497 w 2561"/>
                <a:gd name="T9" fmla="*/ 259 h 952"/>
                <a:gd name="T10" fmla="*/ 353 w 2561"/>
                <a:gd name="T11" fmla="*/ 325 h 952"/>
                <a:gd name="T12" fmla="*/ 256 w 2561"/>
                <a:gd name="T13" fmla="*/ 375 h 952"/>
                <a:gd name="T14" fmla="*/ 174 w 2561"/>
                <a:gd name="T15" fmla="*/ 235 h 952"/>
                <a:gd name="T16" fmla="*/ 152 w 2561"/>
                <a:gd name="T17" fmla="*/ 283 h 952"/>
                <a:gd name="T18" fmla="*/ 148 w 2561"/>
                <a:gd name="T19" fmla="*/ 347 h 952"/>
                <a:gd name="T20" fmla="*/ 174 w 2561"/>
                <a:gd name="T21" fmla="*/ 403 h 952"/>
                <a:gd name="T22" fmla="*/ 84 w 2561"/>
                <a:gd name="T23" fmla="*/ 481 h 952"/>
                <a:gd name="T24" fmla="*/ 0 w 2561"/>
                <a:gd name="T25" fmla="*/ 594 h 952"/>
                <a:gd name="T26" fmla="*/ 19 w 2561"/>
                <a:gd name="T27" fmla="*/ 592 h 952"/>
                <a:gd name="T28" fmla="*/ 19 w 2561"/>
                <a:gd name="T29" fmla="*/ 592 h 952"/>
                <a:gd name="T30" fmla="*/ 65 w 2561"/>
                <a:gd name="T31" fmla="*/ 668 h 952"/>
                <a:gd name="T32" fmla="*/ 68 w 2561"/>
                <a:gd name="T33" fmla="*/ 722 h 952"/>
                <a:gd name="T34" fmla="*/ 147 w 2561"/>
                <a:gd name="T35" fmla="*/ 768 h 952"/>
                <a:gd name="T36" fmla="*/ 279 w 2561"/>
                <a:gd name="T37" fmla="*/ 740 h 952"/>
                <a:gd name="T38" fmla="*/ 340 w 2561"/>
                <a:gd name="T39" fmla="*/ 840 h 952"/>
                <a:gd name="T40" fmla="*/ 340 w 2561"/>
                <a:gd name="T41" fmla="*/ 840 h 952"/>
                <a:gd name="T42" fmla="*/ 427 w 2561"/>
                <a:gd name="T43" fmla="*/ 875 h 952"/>
                <a:gd name="T44" fmla="*/ 453 w 2561"/>
                <a:gd name="T45" fmla="*/ 863 h 952"/>
                <a:gd name="T46" fmla="*/ 478 w 2561"/>
                <a:gd name="T47" fmla="*/ 742 h 952"/>
                <a:gd name="T48" fmla="*/ 469 w 2561"/>
                <a:gd name="T49" fmla="*/ 801 h 952"/>
                <a:gd name="T50" fmla="*/ 512 w 2561"/>
                <a:gd name="T51" fmla="*/ 894 h 952"/>
                <a:gd name="T52" fmla="*/ 588 w 2561"/>
                <a:gd name="T53" fmla="*/ 908 h 952"/>
                <a:gd name="T54" fmla="*/ 632 w 2561"/>
                <a:gd name="T55" fmla="*/ 947 h 952"/>
                <a:gd name="T56" fmla="*/ 702 w 2561"/>
                <a:gd name="T57" fmla="*/ 914 h 952"/>
                <a:gd name="T58" fmla="*/ 715 w 2561"/>
                <a:gd name="T59" fmla="*/ 917 h 952"/>
                <a:gd name="T60" fmla="*/ 752 w 2561"/>
                <a:gd name="T61" fmla="*/ 909 h 952"/>
                <a:gd name="T62" fmla="*/ 772 w 2561"/>
                <a:gd name="T63" fmla="*/ 896 h 952"/>
                <a:gd name="T64" fmla="*/ 828 w 2561"/>
                <a:gd name="T65" fmla="*/ 916 h 952"/>
                <a:gd name="T66" fmla="*/ 831 w 2561"/>
                <a:gd name="T67" fmla="*/ 861 h 952"/>
                <a:gd name="T68" fmla="*/ 957 w 2561"/>
                <a:gd name="T69" fmla="*/ 742 h 952"/>
                <a:gd name="T70" fmla="*/ 967 w 2561"/>
                <a:gd name="T71" fmla="*/ 743 h 952"/>
                <a:gd name="T72" fmla="*/ 992 w 2561"/>
                <a:gd name="T73" fmla="*/ 710 h 952"/>
                <a:gd name="T74" fmla="*/ 1235 w 2561"/>
                <a:gd name="T75" fmla="*/ 652 h 952"/>
                <a:gd name="T76" fmla="*/ 1258 w 2561"/>
                <a:gd name="T77" fmla="*/ 673 h 952"/>
                <a:gd name="T78" fmla="*/ 1359 w 2561"/>
                <a:gd name="T79" fmla="*/ 694 h 952"/>
                <a:gd name="T80" fmla="*/ 1441 w 2561"/>
                <a:gd name="T81" fmla="*/ 677 h 952"/>
                <a:gd name="T82" fmla="*/ 1478 w 2561"/>
                <a:gd name="T83" fmla="*/ 684 h 952"/>
                <a:gd name="T84" fmla="*/ 1660 w 2561"/>
                <a:gd name="T85" fmla="*/ 700 h 952"/>
                <a:gd name="T86" fmla="*/ 1675 w 2561"/>
                <a:gd name="T87" fmla="*/ 782 h 952"/>
                <a:gd name="T88" fmla="*/ 1813 w 2561"/>
                <a:gd name="T89" fmla="*/ 700 h 952"/>
                <a:gd name="T90" fmla="*/ 1748 w 2561"/>
                <a:gd name="T91" fmla="*/ 581 h 952"/>
                <a:gd name="T92" fmla="*/ 2083 w 2561"/>
                <a:gd name="T93" fmla="*/ 433 h 952"/>
                <a:gd name="T94" fmla="*/ 2151 w 2561"/>
                <a:gd name="T95" fmla="*/ 452 h 952"/>
                <a:gd name="T96" fmla="*/ 2128 w 2561"/>
                <a:gd name="T97" fmla="*/ 573 h 952"/>
                <a:gd name="T98" fmla="*/ 2381 w 2561"/>
                <a:gd name="T99" fmla="*/ 375 h 952"/>
                <a:gd name="T100" fmla="*/ 2450 w 2561"/>
                <a:gd name="T101" fmla="*/ 272 h 952"/>
                <a:gd name="T102" fmla="*/ 2231 w 2561"/>
                <a:gd name="T103" fmla="*/ 233 h 952"/>
                <a:gd name="T104" fmla="*/ 1853 w 2561"/>
                <a:gd name="T105" fmla="*/ 145 h 952"/>
                <a:gd name="T106" fmla="*/ 1573 w 2561"/>
                <a:gd name="T107" fmla="*/ 116 h 952"/>
                <a:gd name="T108" fmla="*/ 1320 w 2561"/>
                <a:gd name="T109" fmla="*/ 124 h 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61" h="952">
                  <a:moveTo>
                    <a:pt x="1270" y="0"/>
                  </a:moveTo>
                  <a:cubicBezTo>
                    <a:pt x="1242" y="0"/>
                    <a:pt x="1231" y="21"/>
                    <a:pt x="1217" y="32"/>
                  </a:cubicBezTo>
                  <a:cubicBezTo>
                    <a:pt x="1210" y="37"/>
                    <a:pt x="1174" y="53"/>
                    <a:pt x="1155" y="53"/>
                  </a:cubicBezTo>
                  <a:cubicBezTo>
                    <a:pt x="1147" y="53"/>
                    <a:pt x="1142" y="50"/>
                    <a:pt x="1144" y="42"/>
                  </a:cubicBezTo>
                  <a:cubicBezTo>
                    <a:pt x="1127" y="48"/>
                    <a:pt x="1052" y="53"/>
                    <a:pt x="1014" y="87"/>
                  </a:cubicBezTo>
                  <a:cubicBezTo>
                    <a:pt x="1006" y="95"/>
                    <a:pt x="1003" y="116"/>
                    <a:pt x="991" y="116"/>
                  </a:cubicBezTo>
                  <a:cubicBezTo>
                    <a:pt x="986" y="116"/>
                    <a:pt x="976" y="116"/>
                    <a:pt x="966" y="116"/>
                  </a:cubicBezTo>
                  <a:cubicBezTo>
                    <a:pt x="940" y="116"/>
                    <a:pt x="908" y="119"/>
                    <a:pt x="908" y="140"/>
                  </a:cubicBezTo>
                  <a:cubicBezTo>
                    <a:pt x="908" y="146"/>
                    <a:pt x="914" y="153"/>
                    <a:pt x="916" y="161"/>
                  </a:cubicBezTo>
                  <a:cubicBezTo>
                    <a:pt x="912" y="164"/>
                    <a:pt x="909" y="165"/>
                    <a:pt x="905" y="165"/>
                  </a:cubicBezTo>
                  <a:cubicBezTo>
                    <a:pt x="898" y="165"/>
                    <a:pt x="888" y="161"/>
                    <a:pt x="863" y="161"/>
                  </a:cubicBezTo>
                  <a:cubicBezTo>
                    <a:pt x="854" y="174"/>
                    <a:pt x="848" y="178"/>
                    <a:pt x="843" y="178"/>
                  </a:cubicBezTo>
                  <a:cubicBezTo>
                    <a:pt x="833" y="178"/>
                    <a:pt x="833" y="152"/>
                    <a:pt x="827" y="145"/>
                  </a:cubicBezTo>
                  <a:cubicBezTo>
                    <a:pt x="825" y="162"/>
                    <a:pt x="814" y="170"/>
                    <a:pt x="800" y="177"/>
                  </a:cubicBezTo>
                  <a:cubicBezTo>
                    <a:pt x="804" y="192"/>
                    <a:pt x="827" y="207"/>
                    <a:pt x="810" y="225"/>
                  </a:cubicBezTo>
                  <a:cubicBezTo>
                    <a:pt x="799" y="237"/>
                    <a:pt x="832" y="276"/>
                    <a:pt x="815" y="276"/>
                  </a:cubicBezTo>
                  <a:cubicBezTo>
                    <a:pt x="793" y="276"/>
                    <a:pt x="787" y="196"/>
                    <a:pt x="787" y="180"/>
                  </a:cubicBezTo>
                  <a:cubicBezTo>
                    <a:pt x="787" y="162"/>
                    <a:pt x="816" y="154"/>
                    <a:pt x="771" y="145"/>
                  </a:cubicBezTo>
                  <a:cubicBezTo>
                    <a:pt x="770" y="145"/>
                    <a:pt x="768" y="145"/>
                    <a:pt x="767" y="145"/>
                  </a:cubicBezTo>
                  <a:cubicBezTo>
                    <a:pt x="743" y="145"/>
                    <a:pt x="705" y="179"/>
                    <a:pt x="705" y="198"/>
                  </a:cubicBezTo>
                  <a:cubicBezTo>
                    <a:pt x="705" y="222"/>
                    <a:pt x="716" y="238"/>
                    <a:pt x="729" y="251"/>
                  </a:cubicBezTo>
                  <a:cubicBezTo>
                    <a:pt x="737" y="265"/>
                    <a:pt x="737" y="270"/>
                    <a:pt x="732" y="270"/>
                  </a:cubicBezTo>
                  <a:cubicBezTo>
                    <a:pt x="719" y="270"/>
                    <a:pt x="680" y="244"/>
                    <a:pt x="662" y="239"/>
                  </a:cubicBezTo>
                  <a:cubicBezTo>
                    <a:pt x="642" y="234"/>
                    <a:pt x="629" y="232"/>
                    <a:pt x="621" y="232"/>
                  </a:cubicBezTo>
                  <a:cubicBezTo>
                    <a:pt x="600" y="232"/>
                    <a:pt x="613" y="246"/>
                    <a:pt x="612" y="248"/>
                  </a:cubicBezTo>
                  <a:cubicBezTo>
                    <a:pt x="612" y="264"/>
                    <a:pt x="608" y="269"/>
                    <a:pt x="604" y="269"/>
                  </a:cubicBezTo>
                  <a:cubicBezTo>
                    <a:pt x="598" y="269"/>
                    <a:pt x="589" y="256"/>
                    <a:pt x="583" y="256"/>
                  </a:cubicBezTo>
                  <a:cubicBezTo>
                    <a:pt x="570" y="256"/>
                    <a:pt x="547" y="270"/>
                    <a:pt x="525" y="270"/>
                  </a:cubicBezTo>
                  <a:cubicBezTo>
                    <a:pt x="520" y="270"/>
                    <a:pt x="514" y="269"/>
                    <a:pt x="509" y="267"/>
                  </a:cubicBezTo>
                  <a:cubicBezTo>
                    <a:pt x="507" y="261"/>
                    <a:pt x="503" y="259"/>
                    <a:pt x="497" y="259"/>
                  </a:cubicBezTo>
                  <a:cubicBezTo>
                    <a:pt x="471" y="259"/>
                    <a:pt x="415" y="306"/>
                    <a:pt x="399" y="306"/>
                  </a:cubicBezTo>
                  <a:cubicBezTo>
                    <a:pt x="392" y="306"/>
                    <a:pt x="383" y="302"/>
                    <a:pt x="385" y="296"/>
                  </a:cubicBezTo>
                  <a:cubicBezTo>
                    <a:pt x="390" y="283"/>
                    <a:pt x="388" y="261"/>
                    <a:pt x="380" y="261"/>
                  </a:cubicBezTo>
                  <a:cubicBezTo>
                    <a:pt x="375" y="261"/>
                    <a:pt x="368" y="271"/>
                    <a:pt x="359" y="299"/>
                  </a:cubicBezTo>
                  <a:cubicBezTo>
                    <a:pt x="358" y="303"/>
                    <a:pt x="367" y="305"/>
                    <a:pt x="367" y="314"/>
                  </a:cubicBezTo>
                  <a:cubicBezTo>
                    <a:pt x="367" y="323"/>
                    <a:pt x="361" y="325"/>
                    <a:pt x="353" y="325"/>
                  </a:cubicBezTo>
                  <a:cubicBezTo>
                    <a:pt x="350" y="325"/>
                    <a:pt x="347" y="325"/>
                    <a:pt x="344" y="324"/>
                  </a:cubicBezTo>
                  <a:cubicBezTo>
                    <a:pt x="340" y="324"/>
                    <a:pt x="337" y="324"/>
                    <a:pt x="334" y="324"/>
                  </a:cubicBezTo>
                  <a:cubicBezTo>
                    <a:pt x="330" y="324"/>
                    <a:pt x="327" y="324"/>
                    <a:pt x="325" y="325"/>
                  </a:cubicBezTo>
                  <a:cubicBezTo>
                    <a:pt x="313" y="329"/>
                    <a:pt x="315" y="361"/>
                    <a:pt x="286" y="361"/>
                  </a:cubicBezTo>
                  <a:cubicBezTo>
                    <a:pt x="278" y="361"/>
                    <a:pt x="268" y="359"/>
                    <a:pt x="256" y="354"/>
                  </a:cubicBezTo>
                  <a:cubicBezTo>
                    <a:pt x="256" y="375"/>
                    <a:pt x="256" y="375"/>
                    <a:pt x="256" y="375"/>
                  </a:cubicBezTo>
                  <a:cubicBezTo>
                    <a:pt x="226" y="372"/>
                    <a:pt x="230" y="340"/>
                    <a:pt x="219" y="325"/>
                  </a:cubicBezTo>
                  <a:cubicBezTo>
                    <a:pt x="224" y="325"/>
                    <a:pt x="228" y="325"/>
                    <a:pt x="231" y="325"/>
                  </a:cubicBezTo>
                  <a:cubicBezTo>
                    <a:pt x="247" y="325"/>
                    <a:pt x="258" y="325"/>
                    <a:pt x="276" y="330"/>
                  </a:cubicBezTo>
                  <a:cubicBezTo>
                    <a:pt x="279" y="331"/>
                    <a:pt x="282" y="331"/>
                    <a:pt x="285" y="331"/>
                  </a:cubicBezTo>
                  <a:cubicBezTo>
                    <a:pt x="315" y="331"/>
                    <a:pt x="356" y="298"/>
                    <a:pt x="274" y="272"/>
                  </a:cubicBezTo>
                  <a:cubicBezTo>
                    <a:pt x="249" y="264"/>
                    <a:pt x="192" y="235"/>
                    <a:pt x="174" y="235"/>
                  </a:cubicBezTo>
                  <a:cubicBezTo>
                    <a:pt x="173" y="235"/>
                    <a:pt x="172" y="234"/>
                    <a:pt x="168" y="234"/>
                  </a:cubicBezTo>
                  <a:cubicBezTo>
                    <a:pt x="166" y="234"/>
                    <a:pt x="163" y="234"/>
                    <a:pt x="160" y="235"/>
                  </a:cubicBezTo>
                  <a:cubicBezTo>
                    <a:pt x="160" y="235"/>
                    <a:pt x="160" y="235"/>
                    <a:pt x="160" y="235"/>
                  </a:cubicBezTo>
                  <a:cubicBezTo>
                    <a:pt x="153" y="240"/>
                    <a:pt x="134" y="249"/>
                    <a:pt x="134" y="262"/>
                  </a:cubicBezTo>
                  <a:cubicBezTo>
                    <a:pt x="134" y="262"/>
                    <a:pt x="134" y="262"/>
                    <a:pt x="134" y="262"/>
                  </a:cubicBezTo>
                  <a:cubicBezTo>
                    <a:pt x="134" y="272"/>
                    <a:pt x="152" y="271"/>
                    <a:pt x="152" y="283"/>
                  </a:cubicBezTo>
                  <a:cubicBezTo>
                    <a:pt x="152" y="283"/>
                    <a:pt x="152" y="283"/>
                    <a:pt x="152" y="283"/>
                  </a:cubicBezTo>
                  <a:cubicBezTo>
                    <a:pt x="152" y="292"/>
                    <a:pt x="143" y="296"/>
                    <a:pt x="143" y="305"/>
                  </a:cubicBezTo>
                  <a:cubicBezTo>
                    <a:pt x="143" y="305"/>
                    <a:pt x="143" y="305"/>
                    <a:pt x="143" y="305"/>
                  </a:cubicBezTo>
                  <a:cubicBezTo>
                    <a:pt x="143" y="315"/>
                    <a:pt x="153" y="321"/>
                    <a:pt x="153" y="331"/>
                  </a:cubicBezTo>
                  <a:cubicBezTo>
                    <a:pt x="153" y="331"/>
                    <a:pt x="153" y="331"/>
                    <a:pt x="153" y="331"/>
                  </a:cubicBezTo>
                  <a:cubicBezTo>
                    <a:pt x="153" y="338"/>
                    <a:pt x="148" y="341"/>
                    <a:pt x="148" y="347"/>
                  </a:cubicBezTo>
                  <a:cubicBezTo>
                    <a:pt x="148" y="347"/>
                    <a:pt x="148" y="347"/>
                    <a:pt x="148" y="347"/>
                  </a:cubicBezTo>
                  <a:cubicBezTo>
                    <a:pt x="148" y="359"/>
                    <a:pt x="164" y="362"/>
                    <a:pt x="164" y="373"/>
                  </a:cubicBezTo>
                  <a:cubicBezTo>
                    <a:pt x="164" y="373"/>
                    <a:pt x="164" y="373"/>
                    <a:pt x="164" y="373"/>
                  </a:cubicBezTo>
                  <a:cubicBezTo>
                    <a:pt x="164" y="377"/>
                    <a:pt x="159" y="379"/>
                    <a:pt x="157" y="380"/>
                  </a:cubicBezTo>
                  <a:cubicBezTo>
                    <a:pt x="157" y="380"/>
                    <a:pt x="157" y="380"/>
                    <a:pt x="157" y="380"/>
                  </a:cubicBezTo>
                  <a:cubicBezTo>
                    <a:pt x="162" y="389"/>
                    <a:pt x="174" y="391"/>
                    <a:pt x="174" y="403"/>
                  </a:cubicBezTo>
                  <a:cubicBezTo>
                    <a:pt x="174" y="403"/>
                    <a:pt x="174" y="403"/>
                    <a:pt x="174" y="403"/>
                  </a:cubicBezTo>
                  <a:cubicBezTo>
                    <a:pt x="174" y="420"/>
                    <a:pt x="138" y="439"/>
                    <a:pt x="127" y="454"/>
                  </a:cubicBezTo>
                  <a:cubicBezTo>
                    <a:pt x="127" y="454"/>
                    <a:pt x="127" y="454"/>
                    <a:pt x="127" y="454"/>
                  </a:cubicBezTo>
                  <a:cubicBezTo>
                    <a:pt x="131" y="460"/>
                    <a:pt x="136" y="463"/>
                    <a:pt x="140" y="473"/>
                  </a:cubicBezTo>
                  <a:cubicBezTo>
                    <a:pt x="134" y="477"/>
                    <a:pt x="118" y="484"/>
                    <a:pt x="111" y="484"/>
                  </a:cubicBezTo>
                  <a:cubicBezTo>
                    <a:pt x="102" y="484"/>
                    <a:pt x="96" y="481"/>
                    <a:pt x="84" y="481"/>
                  </a:cubicBezTo>
                  <a:cubicBezTo>
                    <a:pt x="73" y="481"/>
                    <a:pt x="46" y="491"/>
                    <a:pt x="54" y="499"/>
                  </a:cubicBezTo>
                  <a:cubicBezTo>
                    <a:pt x="81" y="524"/>
                    <a:pt x="67" y="533"/>
                    <a:pt x="61" y="533"/>
                  </a:cubicBezTo>
                  <a:cubicBezTo>
                    <a:pt x="50" y="533"/>
                    <a:pt x="49" y="520"/>
                    <a:pt x="40" y="520"/>
                  </a:cubicBezTo>
                  <a:cubicBezTo>
                    <a:pt x="30" y="520"/>
                    <a:pt x="18" y="545"/>
                    <a:pt x="18" y="557"/>
                  </a:cubicBezTo>
                  <a:cubicBezTo>
                    <a:pt x="18" y="578"/>
                    <a:pt x="2" y="575"/>
                    <a:pt x="0" y="593"/>
                  </a:cubicBezTo>
                  <a:cubicBezTo>
                    <a:pt x="0" y="594"/>
                    <a:pt x="0" y="594"/>
                    <a:pt x="0" y="594"/>
                  </a:cubicBezTo>
                  <a:cubicBezTo>
                    <a:pt x="2" y="593"/>
                    <a:pt x="4" y="593"/>
                    <a:pt x="6" y="593"/>
                  </a:cubicBezTo>
                  <a:cubicBezTo>
                    <a:pt x="11" y="592"/>
                    <a:pt x="15" y="592"/>
                    <a:pt x="19" y="592"/>
                  </a:cubicBezTo>
                  <a:cubicBezTo>
                    <a:pt x="19" y="592"/>
                    <a:pt x="19" y="592"/>
                    <a:pt x="19" y="592"/>
                  </a:cubicBezTo>
                  <a:cubicBezTo>
                    <a:pt x="19" y="592"/>
                    <a:pt x="19" y="592"/>
                    <a:pt x="19" y="592"/>
                  </a:cubicBezTo>
                  <a:cubicBezTo>
                    <a:pt x="19" y="592"/>
                    <a:pt x="19" y="592"/>
                    <a:pt x="19" y="592"/>
                  </a:cubicBezTo>
                  <a:cubicBezTo>
                    <a:pt x="19" y="592"/>
                    <a:pt x="19" y="592"/>
                    <a:pt x="19" y="592"/>
                  </a:cubicBezTo>
                  <a:cubicBezTo>
                    <a:pt x="19" y="592"/>
                    <a:pt x="19" y="592"/>
                    <a:pt x="19" y="592"/>
                  </a:cubicBezTo>
                  <a:cubicBezTo>
                    <a:pt x="19" y="592"/>
                    <a:pt x="19" y="592"/>
                    <a:pt x="19" y="592"/>
                  </a:cubicBezTo>
                  <a:cubicBezTo>
                    <a:pt x="19" y="592"/>
                    <a:pt x="19" y="592"/>
                    <a:pt x="19" y="592"/>
                  </a:cubicBezTo>
                  <a:cubicBezTo>
                    <a:pt x="19" y="592"/>
                    <a:pt x="19" y="592"/>
                    <a:pt x="19" y="592"/>
                  </a:cubicBezTo>
                  <a:cubicBezTo>
                    <a:pt x="19" y="592"/>
                    <a:pt x="19" y="592"/>
                    <a:pt x="19" y="592"/>
                  </a:cubicBezTo>
                  <a:cubicBezTo>
                    <a:pt x="19" y="592"/>
                    <a:pt x="19" y="592"/>
                    <a:pt x="19" y="592"/>
                  </a:cubicBezTo>
                  <a:cubicBezTo>
                    <a:pt x="29" y="592"/>
                    <a:pt x="36" y="591"/>
                    <a:pt x="46" y="591"/>
                  </a:cubicBezTo>
                  <a:cubicBezTo>
                    <a:pt x="58" y="591"/>
                    <a:pt x="63" y="611"/>
                    <a:pt x="63" y="623"/>
                  </a:cubicBezTo>
                  <a:cubicBezTo>
                    <a:pt x="63" y="623"/>
                    <a:pt x="63" y="623"/>
                    <a:pt x="63" y="623"/>
                  </a:cubicBezTo>
                  <a:cubicBezTo>
                    <a:pt x="63" y="630"/>
                    <a:pt x="55" y="633"/>
                    <a:pt x="55" y="640"/>
                  </a:cubicBezTo>
                  <a:cubicBezTo>
                    <a:pt x="55" y="640"/>
                    <a:pt x="55" y="640"/>
                    <a:pt x="55" y="640"/>
                  </a:cubicBezTo>
                  <a:cubicBezTo>
                    <a:pt x="55" y="651"/>
                    <a:pt x="65" y="658"/>
                    <a:pt x="65" y="668"/>
                  </a:cubicBezTo>
                  <a:cubicBezTo>
                    <a:pt x="65" y="668"/>
                    <a:pt x="65" y="668"/>
                    <a:pt x="65" y="668"/>
                  </a:cubicBezTo>
                  <a:cubicBezTo>
                    <a:pt x="65" y="674"/>
                    <a:pt x="55" y="677"/>
                    <a:pt x="53" y="680"/>
                  </a:cubicBezTo>
                  <a:cubicBezTo>
                    <a:pt x="47" y="689"/>
                    <a:pt x="45" y="698"/>
                    <a:pt x="45" y="710"/>
                  </a:cubicBezTo>
                  <a:cubicBezTo>
                    <a:pt x="45" y="710"/>
                    <a:pt x="45" y="710"/>
                    <a:pt x="45" y="710"/>
                  </a:cubicBezTo>
                  <a:cubicBezTo>
                    <a:pt x="45" y="721"/>
                    <a:pt x="50" y="722"/>
                    <a:pt x="57" y="722"/>
                  </a:cubicBezTo>
                  <a:cubicBezTo>
                    <a:pt x="60" y="722"/>
                    <a:pt x="64" y="722"/>
                    <a:pt x="68" y="722"/>
                  </a:cubicBezTo>
                  <a:cubicBezTo>
                    <a:pt x="84" y="722"/>
                    <a:pt x="92" y="715"/>
                    <a:pt x="105" y="715"/>
                  </a:cubicBezTo>
                  <a:cubicBezTo>
                    <a:pt x="119" y="715"/>
                    <a:pt x="116" y="743"/>
                    <a:pt x="129" y="743"/>
                  </a:cubicBezTo>
                  <a:cubicBezTo>
                    <a:pt x="129" y="764"/>
                    <a:pt x="129" y="764"/>
                    <a:pt x="129" y="764"/>
                  </a:cubicBezTo>
                  <a:cubicBezTo>
                    <a:pt x="129" y="766"/>
                    <a:pt x="131" y="767"/>
                    <a:pt x="132" y="768"/>
                  </a:cubicBezTo>
                  <a:cubicBezTo>
                    <a:pt x="135" y="771"/>
                    <a:pt x="135" y="771"/>
                    <a:pt x="135" y="771"/>
                  </a:cubicBezTo>
                  <a:cubicBezTo>
                    <a:pt x="137" y="771"/>
                    <a:pt x="144" y="768"/>
                    <a:pt x="147" y="768"/>
                  </a:cubicBezTo>
                  <a:cubicBezTo>
                    <a:pt x="159" y="765"/>
                    <a:pt x="160" y="751"/>
                    <a:pt x="172" y="751"/>
                  </a:cubicBezTo>
                  <a:cubicBezTo>
                    <a:pt x="181" y="751"/>
                    <a:pt x="205" y="791"/>
                    <a:pt x="213" y="791"/>
                  </a:cubicBezTo>
                  <a:cubicBezTo>
                    <a:pt x="220" y="791"/>
                    <a:pt x="245" y="779"/>
                    <a:pt x="250" y="774"/>
                  </a:cubicBezTo>
                  <a:cubicBezTo>
                    <a:pt x="249" y="774"/>
                    <a:pt x="235" y="772"/>
                    <a:pt x="235" y="772"/>
                  </a:cubicBezTo>
                  <a:cubicBezTo>
                    <a:pt x="233" y="772"/>
                    <a:pt x="226" y="771"/>
                    <a:pt x="226" y="764"/>
                  </a:cubicBezTo>
                  <a:cubicBezTo>
                    <a:pt x="226" y="760"/>
                    <a:pt x="264" y="746"/>
                    <a:pt x="279" y="740"/>
                  </a:cubicBezTo>
                  <a:cubicBezTo>
                    <a:pt x="279" y="740"/>
                    <a:pt x="272" y="748"/>
                    <a:pt x="269" y="749"/>
                  </a:cubicBezTo>
                  <a:cubicBezTo>
                    <a:pt x="270" y="753"/>
                    <a:pt x="284" y="767"/>
                    <a:pt x="253" y="775"/>
                  </a:cubicBezTo>
                  <a:cubicBezTo>
                    <a:pt x="267" y="806"/>
                    <a:pt x="327" y="801"/>
                    <a:pt x="327" y="842"/>
                  </a:cubicBezTo>
                  <a:cubicBezTo>
                    <a:pt x="329" y="842"/>
                    <a:pt x="329" y="842"/>
                    <a:pt x="329" y="842"/>
                  </a:cubicBezTo>
                  <a:cubicBezTo>
                    <a:pt x="332" y="841"/>
                    <a:pt x="336" y="840"/>
                    <a:pt x="340" y="840"/>
                  </a:cubicBezTo>
                  <a:cubicBezTo>
                    <a:pt x="340" y="840"/>
                    <a:pt x="340" y="840"/>
                    <a:pt x="340" y="840"/>
                  </a:cubicBezTo>
                  <a:cubicBezTo>
                    <a:pt x="340" y="840"/>
                    <a:pt x="340" y="840"/>
                    <a:pt x="340" y="840"/>
                  </a:cubicBezTo>
                  <a:cubicBezTo>
                    <a:pt x="340" y="840"/>
                    <a:pt x="340" y="840"/>
                    <a:pt x="340" y="840"/>
                  </a:cubicBezTo>
                  <a:cubicBezTo>
                    <a:pt x="340" y="840"/>
                    <a:pt x="340" y="840"/>
                    <a:pt x="340" y="840"/>
                  </a:cubicBezTo>
                  <a:cubicBezTo>
                    <a:pt x="340" y="840"/>
                    <a:pt x="340" y="840"/>
                    <a:pt x="340" y="840"/>
                  </a:cubicBezTo>
                  <a:cubicBezTo>
                    <a:pt x="340" y="840"/>
                    <a:pt x="340" y="840"/>
                    <a:pt x="340" y="840"/>
                  </a:cubicBezTo>
                  <a:cubicBezTo>
                    <a:pt x="340" y="840"/>
                    <a:pt x="340" y="840"/>
                    <a:pt x="340" y="840"/>
                  </a:cubicBezTo>
                  <a:cubicBezTo>
                    <a:pt x="340" y="840"/>
                    <a:pt x="340" y="840"/>
                    <a:pt x="340" y="840"/>
                  </a:cubicBezTo>
                  <a:cubicBezTo>
                    <a:pt x="357" y="840"/>
                    <a:pt x="356" y="850"/>
                    <a:pt x="362" y="861"/>
                  </a:cubicBezTo>
                  <a:cubicBezTo>
                    <a:pt x="363" y="863"/>
                    <a:pt x="373" y="869"/>
                    <a:pt x="374" y="869"/>
                  </a:cubicBezTo>
                  <a:cubicBezTo>
                    <a:pt x="384" y="872"/>
                    <a:pt x="386" y="888"/>
                    <a:pt x="401" y="888"/>
                  </a:cubicBezTo>
                  <a:cubicBezTo>
                    <a:pt x="412" y="888"/>
                    <a:pt x="412" y="879"/>
                    <a:pt x="420" y="876"/>
                  </a:cubicBezTo>
                  <a:cubicBezTo>
                    <a:pt x="424" y="875"/>
                    <a:pt x="423" y="875"/>
                    <a:pt x="427" y="875"/>
                  </a:cubicBezTo>
                  <a:cubicBezTo>
                    <a:pt x="429" y="878"/>
                    <a:pt x="429" y="882"/>
                    <a:pt x="431" y="884"/>
                  </a:cubicBezTo>
                  <a:cubicBezTo>
                    <a:pt x="431" y="884"/>
                    <a:pt x="431" y="884"/>
                    <a:pt x="431" y="884"/>
                  </a:cubicBezTo>
                  <a:cubicBezTo>
                    <a:pt x="431" y="884"/>
                    <a:pt x="431" y="885"/>
                    <a:pt x="431" y="885"/>
                  </a:cubicBezTo>
                  <a:cubicBezTo>
                    <a:pt x="431" y="886"/>
                    <a:pt x="431" y="887"/>
                    <a:pt x="431" y="887"/>
                  </a:cubicBezTo>
                  <a:cubicBezTo>
                    <a:pt x="438" y="888"/>
                    <a:pt x="438" y="888"/>
                    <a:pt x="438" y="888"/>
                  </a:cubicBezTo>
                  <a:cubicBezTo>
                    <a:pt x="445" y="880"/>
                    <a:pt x="445" y="867"/>
                    <a:pt x="453" y="863"/>
                  </a:cubicBezTo>
                  <a:cubicBezTo>
                    <a:pt x="439" y="855"/>
                    <a:pt x="417" y="823"/>
                    <a:pt x="417" y="805"/>
                  </a:cubicBezTo>
                  <a:cubicBezTo>
                    <a:pt x="417" y="800"/>
                    <a:pt x="405" y="792"/>
                    <a:pt x="405" y="784"/>
                  </a:cubicBezTo>
                  <a:cubicBezTo>
                    <a:pt x="405" y="782"/>
                    <a:pt x="415" y="762"/>
                    <a:pt x="418" y="759"/>
                  </a:cubicBezTo>
                  <a:cubicBezTo>
                    <a:pt x="418" y="759"/>
                    <a:pt x="419" y="759"/>
                    <a:pt x="419" y="759"/>
                  </a:cubicBezTo>
                  <a:cubicBezTo>
                    <a:pt x="423" y="759"/>
                    <a:pt x="437" y="751"/>
                    <a:pt x="438" y="751"/>
                  </a:cubicBezTo>
                  <a:cubicBezTo>
                    <a:pt x="452" y="746"/>
                    <a:pt x="460" y="742"/>
                    <a:pt x="478" y="742"/>
                  </a:cubicBezTo>
                  <a:cubicBezTo>
                    <a:pt x="506" y="742"/>
                    <a:pt x="511" y="756"/>
                    <a:pt x="522" y="772"/>
                  </a:cubicBezTo>
                  <a:cubicBezTo>
                    <a:pt x="519" y="774"/>
                    <a:pt x="516" y="775"/>
                    <a:pt x="512" y="775"/>
                  </a:cubicBezTo>
                  <a:cubicBezTo>
                    <a:pt x="506" y="775"/>
                    <a:pt x="500" y="772"/>
                    <a:pt x="494" y="772"/>
                  </a:cubicBezTo>
                  <a:cubicBezTo>
                    <a:pt x="480" y="772"/>
                    <a:pt x="459" y="785"/>
                    <a:pt x="457" y="785"/>
                  </a:cubicBezTo>
                  <a:cubicBezTo>
                    <a:pt x="457" y="785"/>
                    <a:pt x="457" y="785"/>
                    <a:pt x="457" y="785"/>
                  </a:cubicBezTo>
                  <a:cubicBezTo>
                    <a:pt x="457" y="796"/>
                    <a:pt x="466" y="795"/>
                    <a:pt x="469" y="801"/>
                  </a:cubicBezTo>
                  <a:cubicBezTo>
                    <a:pt x="479" y="819"/>
                    <a:pt x="493" y="825"/>
                    <a:pt x="493" y="846"/>
                  </a:cubicBezTo>
                  <a:cubicBezTo>
                    <a:pt x="497" y="844"/>
                    <a:pt x="507" y="839"/>
                    <a:pt x="511" y="838"/>
                  </a:cubicBezTo>
                  <a:cubicBezTo>
                    <a:pt x="512" y="846"/>
                    <a:pt x="520" y="850"/>
                    <a:pt x="520" y="858"/>
                  </a:cubicBezTo>
                  <a:cubicBezTo>
                    <a:pt x="504" y="858"/>
                    <a:pt x="504" y="858"/>
                    <a:pt x="504" y="858"/>
                  </a:cubicBezTo>
                  <a:cubicBezTo>
                    <a:pt x="499" y="858"/>
                    <a:pt x="495" y="863"/>
                    <a:pt x="494" y="871"/>
                  </a:cubicBezTo>
                  <a:cubicBezTo>
                    <a:pt x="505" y="873"/>
                    <a:pt x="512" y="883"/>
                    <a:pt x="512" y="894"/>
                  </a:cubicBezTo>
                  <a:cubicBezTo>
                    <a:pt x="512" y="899"/>
                    <a:pt x="508" y="901"/>
                    <a:pt x="508" y="906"/>
                  </a:cubicBezTo>
                  <a:cubicBezTo>
                    <a:pt x="508" y="910"/>
                    <a:pt x="513" y="916"/>
                    <a:pt x="514" y="917"/>
                  </a:cubicBezTo>
                  <a:cubicBezTo>
                    <a:pt x="514" y="912"/>
                    <a:pt x="520" y="912"/>
                    <a:pt x="525" y="910"/>
                  </a:cubicBezTo>
                  <a:cubicBezTo>
                    <a:pt x="531" y="908"/>
                    <a:pt x="529" y="906"/>
                    <a:pt x="535" y="904"/>
                  </a:cubicBezTo>
                  <a:cubicBezTo>
                    <a:pt x="545" y="900"/>
                    <a:pt x="551" y="903"/>
                    <a:pt x="559" y="897"/>
                  </a:cubicBezTo>
                  <a:cubicBezTo>
                    <a:pt x="570" y="904"/>
                    <a:pt x="577" y="904"/>
                    <a:pt x="588" y="908"/>
                  </a:cubicBezTo>
                  <a:cubicBezTo>
                    <a:pt x="601" y="912"/>
                    <a:pt x="605" y="924"/>
                    <a:pt x="620" y="924"/>
                  </a:cubicBezTo>
                  <a:cubicBezTo>
                    <a:pt x="621" y="927"/>
                    <a:pt x="624" y="928"/>
                    <a:pt x="625" y="930"/>
                  </a:cubicBezTo>
                  <a:cubicBezTo>
                    <a:pt x="625" y="930"/>
                    <a:pt x="625" y="930"/>
                    <a:pt x="625" y="930"/>
                  </a:cubicBezTo>
                  <a:cubicBezTo>
                    <a:pt x="626" y="933"/>
                    <a:pt x="625" y="937"/>
                    <a:pt x="626" y="941"/>
                  </a:cubicBezTo>
                  <a:cubicBezTo>
                    <a:pt x="626" y="943"/>
                    <a:pt x="626" y="946"/>
                    <a:pt x="627" y="949"/>
                  </a:cubicBezTo>
                  <a:cubicBezTo>
                    <a:pt x="629" y="947"/>
                    <a:pt x="630" y="947"/>
                    <a:pt x="632" y="947"/>
                  </a:cubicBezTo>
                  <a:cubicBezTo>
                    <a:pt x="636" y="947"/>
                    <a:pt x="639" y="952"/>
                    <a:pt x="643" y="952"/>
                  </a:cubicBezTo>
                  <a:cubicBezTo>
                    <a:pt x="649" y="952"/>
                    <a:pt x="652" y="946"/>
                    <a:pt x="655" y="943"/>
                  </a:cubicBezTo>
                  <a:cubicBezTo>
                    <a:pt x="659" y="939"/>
                    <a:pt x="666" y="939"/>
                    <a:pt x="670" y="935"/>
                  </a:cubicBezTo>
                  <a:cubicBezTo>
                    <a:pt x="679" y="926"/>
                    <a:pt x="680" y="912"/>
                    <a:pt x="693" y="912"/>
                  </a:cubicBezTo>
                  <a:cubicBezTo>
                    <a:pt x="698" y="912"/>
                    <a:pt x="697" y="914"/>
                    <a:pt x="702" y="914"/>
                  </a:cubicBezTo>
                  <a:cubicBezTo>
                    <a:pt x="702" y="914"/>
                    <a:pt x="702" y="914"/>
                    <a:pt x="702" y="914"/>
                  </a:cubicBezTo>
                  <a:cubicBezTo>
                    <a:pt x="702" y="914"/>
                    <a:pt x="702" y="914"/>
                    <a:pt x="702" y="914"/>
                  </a:cubicBezTo>
                  <a:cubicBezTo>
                    <a:pt x="702" y="917"/>
                    <a:pt x="705" y="918"/>
                    <a:pt x="708" y="918"/>
                  </a:cubicBezTo>
                  <a:cubicBezTo>
                    <a:pt x="708" y="918"/>
                    <a:pt x="708" y="918"/>
                    <a:pt x="708" y="918"/>
                  </a:cubicBezTo>
                  <a:cubicBezTo>
                    <a:pt x="708" y="918"/>
                    <a:pt x="708" y="918"/>
                    <a:pt x="708" y="918"/>
                  </a:cubicBezTo>
                  <a:cubicBezTo>
                    <a:pt x="708" y="918"/>
                    <a:pt x="708" y="918"/>
                    <a:pt x="708" y="918"/>
                  </a:cubicBezTo>
                  <a:cubicBezTo>
                    <a:pt x="710" y="918"/>
                    <a:pt x="713" y="917"/>
                    <a:pt x="715" y="917"/>
                  </a:cubicBezTo>
                  <a:cubicBezTo>
                    <a:pt x="716" y="917"/>
                    <a:pt x="718" y="916"/>
                    <a:pt x="719" y="916"/>
                  </a:cubicBezTo>
                  <a:cubicBezTo>
                    <a:pt x="723" y="916"/>
                    <a:pt x="724" y="922"/>
                    <a:pt x="729" y="922"/>
                  </a:cubicBezTo>
                  <a:cubicBezTo>
                    <a:pt x="739" y="922"/>
                    <a:pt x="747" y="916"/>
                    <a:pt x="751" y="909"/>
                  </a:cubicBezTo>
                  <a:cubicBezTo>
                    <a:pt x="751" y="909"/>
                    <a:pt x="751" y="909"/>
                    <a:pt x="751" y="909"/>
                  </a:cubicBezTo>
                  <a:cubicBezTo>
                    <a:pt x="751" y="909"/>
                    <a:pt x="751" y="909"/>
                    <a:pt x="751" y="909"/>
                  </a:cubicBezTo>
                  <a:cubicBezTo>
                    <a:pt x="752" y="909"/>
                    <a:pt x="752" y="909"/>
                    <a:pt x="752" y="909"/>
                  </a:cubicBezTo>
                  <a:cubicBezTo>
                    <a:pt x="752" y="909"/>
                    <a:pt x="752" y="909"/>
                    <a:pt x="752" y="909"/>
                  </a:cubicBezTo>
                  <a:cubicBezTo>
                    <a:pt x="752" y="909"/>
                    <a:pt x="752" y="909"/>
                    <a:pt x="752" y="909"/>
                  </a:cubicBezTo>
                  <a:cubicBezTo>
                    <a:pt x="752" y="909"/>
                    <a:pt x="752" y="909"/>
                    <a:pt x="752" y="909"/>
                  </a:cubicBezTo>
                  <a:cubicBezTo>
                    <a:pt x="753" y="909"/>
                    <a:pt x="753" y="909"/>
                    <a:pt x="753" y="909"/>
                  </a:cubicBezTo>
                  <a:cubicBezTo>
                    <a:pt x="754" y="909"/>
                    <a:pt x="754" y="909"/>
                    <a:pt x="754" y="909"/>
                  </a:cubicBezTo>
                  <a:cubicBezTo>
                    <a:pt x="759" y="909"/>
                    <a:pt x="761" y="896"/>
                    <a:pt x="772" y="896"/>
                  </a:cubicBezTo>
                  <a:cubicBezTo>
                    <a:pt x="777" y="896"/>
                    <a:pt x="777" y="901"/>
                    <a:pt x="777" y="907"/>
                  </a:cubicBezTo>
                  <a:cubicBezTo>
                    <a:pt x="777" y="908"/>
                    <a:pt x="777" y="910"/>
                    <a:pt x="777" y="912"/>
                  </a:cubicBezTo>
                  <a:cubicBezTo>
                    <a:pt x="777" y="918"/>
                    <a:pt x="778" y="924"/>
                    <a:pt x="783" y="924"/>
                  </a:cubicBezTo>
                  <a:cubicBezTo>
                    <a:pt x="796" y="924"/>
                    <a:pt x="800" y="915"/>
                    <a:pt x="810" y="915"/>
                  </a:cubicBezTo>
                  <a:cubicBezTo>
                    <a:pt x="817" y="915"/>
                    <a:pt x="821" y="915"/>
                    <a:pt x="828" y="916"/>
                  </a:cubicBezTo>
                  <a:cubicBezTo>
                    <a:pt x="828" y="916"/>
                    <a:pt x="828" y="916"/>
                    <a:pt x="828" y="916"/>
                  </a:cubicBezTo>
                  <a:cubicBezTo>
                    <a:pt x="828" y="916"/>
                    <a:pt x="828" y="916"/>
                    <a:pt x="828" y="916"/>
                  </a:cubicBezTo>
                  <a:cubicBezTo>
                    <a:pt x="829" y="914"/>
                    <a:pt x="829" y="914"/>
                    <a:pt x="829" y="914"/>
                  </a:cubicBezTo>
                  <a:cubicBezTo>
                    <a:pt x="827" y="901"/>
                    <a:pt x="824" y="898"/>
                    <a:pt x="810" y="895"/>
                  </a:cubicBezTo>
                  <a:cubicBezTo>
                    <a:pt x="810" y="895"/>
                    <a:pt x="810" y="895"/>
                    <a:pt x="810" y="895"/>
                  </a:cubicBezTo>
                  <a:cubicBezTo>
                    <a:pt x="810" y="895"/>
                    <a:pt x="810" y="895"/>
                    <a:pt x="810" y="895"/>
                  </a:cubicBezTo>
                  <a:cubicBezTo>
                    <a:pt x="812" y="885"/>
                    <a:pt x="823" y="861"/>
                    <a:pt x="831" y="861"/>
                  </a:cubicBezTo>
                  <a:cubicBezTo>
                    <a:pt x="880" y="861"/>
                    <a:pt x="913" y="835"/>
                    <a:pt x="913" y="776"/>
                  </a:cubicBezTo>
                  <a:cubicBezTo>
                    <a:pt x="913" y="776"/>
                    <a:pt x="913" y="776"/>
                    <a:pt x="913" y="776"/>
                  </a:cubicBezTo>
                  <a:cubicBezTo>
                    <a:pt x="923" y="775"/>
                    <a:pt x="929" y="770"/>
                    <a:pt x="934" y="764"/>
                  </a:cubicBezTo>
                  <a:cubicBezTo>
                    <a:pt x="943" y="754"/>
                    <a:pt x="947" y="742"/>
                    <a:pt x="957" y="742"/>
                  </a:cubicBezTo>
                  <a:cubicBezTo>
                    <a:pt x="957" y="742"/>
                    <a:pt x="957" y="742"/>
                    <a:pt x="957" y="742"/>
                  </a:cubicBezTo>
                  <a:cubicBezTo>
                    <a:pt x="957" y="742"/>
                    <a:pt x="957" y="742"/>
                    <a:pt x="957" y="742"/>
                  </a:cubicBezTo>
                  <a:cubicBezTo>
                    <a:pt x="957" y="742"/>
                    <a:pt x="957" y="742"/>
                    <a:pt x="957" y="742"/>
                  </a:cubicBezTo>
                  <a:cubicBezTo>
                    <a:pt x="957" y="742"/>
                    <a:pt x="957" y="742"/>
                    <a:pt x="957" y="742"/>
                  </a:cubicBezTo>
                  <a:cubicBezTo>
                    <a:pt x="957" y="742"/>
                    <a:pt x="958" y="742"/>
                    <a:pt x="958" y="742"/>
                  </a:cubicBezTo>
                  <a:cubicBezTo>
                    <a:pt x="958" y="742"/>
                    <a:pt x="958" y="742"/>
                    <a:pt x="958" y="742"/>
                  </a:cubicBezTo>
                  <a:cubicBezTo>
                    <a:pt x="958" y="742"/>
                    <a:pt x="958" y="742"/>
                    <a:pt x="958" y="742"/>
                  </a:cubicBezTo>
                  <a:cubicBezTo>
                    <a:pt x="962" y="742"/>
                    <a:pt x="965" y="743"/>
                    <a:pt x="967" y="743"/>
                  </a:cubicBezTo>
                  <a:cubicBezTo>
                    <a:pt x="967" y="743"/>
                    <a:pt x="967" y="743"/>
                    <a:pt x="967" y="743"/>
                  </a:cubicBezTo>
                  <a:cubicBezTo>
                    <a:pt x="967" y="743"/>
                    <a:pt x="967" y="743"/>
                    <a:pt x="967" y="743"/>
                  </a:cubicBezTo>
                  <a:cubicBezTo>
                    <a:pt x="998" y="743"/>
                    <a:pt x="985" y="718"/>
                    <a:pt x="992" y="711"/>
                  </a:cubicBezTo>
                  <a:cubicBezTo>
                    <a:pt x="992" y="711"/>
                    <a:pt x="992" y="711"/>
                    <a:pt x="992" y="711"/>
                  </a:cubicBezTo>
                  <a:cubicBezTo>
                    <a:pt x="992" y="711"/>
                    <a:pt x="992" y="711"/>
                    <a:pt x="992" y="710"/>
                  </a:cubicBezTo>
                  <a:cubicBezTo>
                    <a:pt x="992" y="710"/>
                    <a:pt x="992" y="710"/>
                    <a:pt x="992" y="710"/>
                  </a:cubicBezTo>
                  <a:cubicBezTo>
                    <a:pt x="992" y="710"/>
                    <a:pt x="992" y="710"/>
                    <a:pt x="993" y="710"/>
                  </a:cubicBezTo>
                  <a:cubicBezTo>
                    <a:pt x="1014" y="692"/>
                    <a:pt x="1046" y="691"/>
                    <a:pt x="1072" y="676"/>
                  </a:cubicBezTo>
                  <a:cubicBezTo>
                    <a:pt x="1075" y="674"/>
                    <a:pt x="1084" y="663"/>
                    <a:pt x="1093" y="663"/>
                  </a:cubicBezTo>
                  <a:cubicBezTo>
                    <a:pt x="1107" y="663"/>
                    <a:pt x="1129" y="679"/>
                    <a:pt x="1151" y="679"/>
                  </a:cubicBezTo>
                  <a:cubicBezTo>
                    <a:pt x="1180" y="679"/>
                    <a:pt x="1174" y="639"/>
                    <a:pt x="1191" y="639"/>
                  </a:cubicBezTo>
                  <a:cubicBezTo>
                    <a:pt x="1200" y="639"/>
                    <a:pt x="1232" y="644"/>
                    <a:pt x="1235" y="652"/>
                  </a:cubicBezTo>
                  <a:cubicBezTo>
                    <a:pt x="1235" y="652"/>
                    <a:pt x="1235" y="652"/>
                    <a:pt x="1235" y="652"/>
                  </a:cubicBezTo>
                  <a:cubicBezTo>
                    <a:pt x="1235" y="652"/>
                    <a:pt x="1235" y="652"/>
                    <a:pt x="1235" y="652"/>
                  </a:cubicBezTo>
                  <a:cubicBezTo>
                    <a:pt x="1236" y="653"/>
                    <a:pt x="1236" y="653"/>
                    <a:pt x="1236" y="653"/>
                  </a:cubicBezTo>
                  <a:cubicBezTo>
                    <a:pt x="1236" y="653"/>
                    <a:pt x="1236" y="653"/>
                    <a:pt x="1236" y="653"/>
                  </a:cubicBezTo>
                  <a:cubicBezTo>
                    <a:pt x="1236" y="653"/>
                    <a:pt x="1236" y="653"/>
                    <a:pt x="1236" y="653"/>
                  </a:cubicBezTo>
                  <a:cubicBezTo>
                    <a:pt x="1242" y="669"/>
                    <a:pt x="1250" y="673"/>
                    <a:pt x="1258" y="673"/>
                  </a:cubicBezTo>
                  <a:cubicBezTo>
                    <a:pt x="1258" y="673"/>
                    <a:pt x="1258" y="673"/>
                    <a:pt x="1258" y="673"/>
                  </a:cubicBezTo>
                  <a:cubicBezTo>
                    <a:pt x="1258" y="673"/>
                    <a:pt x="1258" y="673"/>
                    <a:pt x="1258" y="673"/>
                  </a:cubicBezTo>
                  <a:cubicBezTo>
                    <a:pt x="1263" y="673"/>
                    <a:pt x="1268" y="671"/>
                    <a:pt x="1273" y="670"/>
                  </a:cubicBezTo>
                  <a:cubicBezTo>
                    <a:pt x="1276" y="669"/>
                    <a:pt x="1280" y="668"/>
                    <a:pt x="1283" y="668"/>
                  </a:cubicBezTo>
                  <a:cubicBezTo>
                    <a:pt x="1283" y="668"/>
                    <a:pt x="1283" y="668"/>
                    <a:pt x="1283" y="668"/>
                  </a:cubicBezTo>
                  <a:cubicBezTo>
                    <a:pt x="1316" y="668"/>
                    <a:pt x="1325" y="694"/>
                    <a:pt x="1359" y="694"/>
                  </a:cubicBezTo>
                  <a:cubicBezTo>
                    <a:pt x="1359" y="694"/>
                    <a:pt x="1359" y="694"/>
                    <a:pt x="1359" y="694"/>
                  </a:cubicBezTo>
                  <a:cubicBezTo>
                    <a:pt x="1369" y="694"/>
                    <a:pt x="1380" y="691"/>
                    <a:pt x="1392" y="688"/>
                  </a:cubicBezTo>
                  <a:cubicBezTo>
                    <a:pt x="1407" y="683"/>
                    <a:pt x="1424" y="677"/>
                    <a:pt x="1441" y="677"/>
                  </a:cubicBezTo>
                  <a:cubicBezTo>
                    <a:pt x="1441" y="677"/>
                    <a:pt x="1441" y="677"/>
                    <a:pt x="1441" y="677"/>
                  </a:cubicBezTo>
                  <a:cubicBezTo>
                    <a:pt x="1441" y="677"/>
                    <a:pt x="1441" y="677"/>
                    <a:pt x="1441" y="677"/>
                  </a:cubicBezTo>
                  <a:cubicBezTo>
                    <a:pt x="1441" y="677"/>
                    <a:pt x="1441" y="677"/>
                    <a:pt x="1441" y="677"/>
                  </a:cubicBezTo>
                  <a:cubicBezTo>
                    <a:pt x="1441" y="677"/>
                    <a:pt x="1441" y="677"/>
                    <a:pt x="1441" y="677"/>
                  </a:cubicBezTo>
                  <a:cubicBezTo>
                    <a:pt x="1449" y="677"/>
                    <a:pt x="1457" y="678"/>
                    <a:pt x="1465" y="681"/>
                  </a:cubicBezTo>
                  <a:cubicBezTo>
                    <a:pt x="1465" y="681"/>
                    <a:pt x="1465" y="681"/>
                    <a:pt x="1465" y="681"/>
                  </a:cubicBezTo>
                  <a:cubicBezTo>
                    <a:pt x="1465" y="681"/>
                    <a:pt x="1465" y="681"/>
                    <a:pt x="1465" y="681"/>
                  </a:cubicBezTo>
                  <a:cubicBezTo>
                    <a:pt x="1470" y="683"/>
                    <a:pt x="1474" y="684"/>
                    <a:pt x="1478" y="684"/>
                  </a:cubicBezTo>
                  <a:cubicBezTo>
                    <a:pt x="1478" y="684"/>
                    <a:pt x="1478" y="684"/>
                    <a:pt x="1478" y="684"/>
                  </a:cubicBezTo>
                  <a:cubicBezTo>
                    <a:pt x="1478" y="684"/>
                    <a:pt x="1478" y="684"/>
                    <a:pt x="1478" y="684"/>
                  </a:cubicBezTo>
                  <a:cubicBezTo>
                    <a:pt x="1501" y="684"/>
                    <a:pt x="1502" y="651"/>
                    <a:pt x="1519" y="630"/>
                  </a:cubicBezTo>
                  <a:cubicBezTo>
                    <a:pt x="1527" y="620"/>
                    <a:pt x="1538" y="613"/>
                    <a:pt x="1557" y="613"/>
                  </a:cubicBezTo>
                  <a:cubicBezTo>
                    <a:pt x="1557" y="613"/>
                    <a:pt x="1557" y="613"/>
                    <a:pt x="1557" y="613"/>
                  </a:cubicBezTo>
                  <a:cubicBezTo>
                    <a:pt x="1604" y="613"/>
                    <a:pt x="1603" y="650"/>
                    <a:pt x="1621" y="679"/>
                  </a:cubicBezTo>
                  <a:cubicBezTo>
                    <a:pt x="1628" y="690"/>
                    <a:pt x="1651" y="691"/>
                    <a:pt x="1660" y="700"/>
                  </a:cubicBezTo>
                  <a:cubicBezTo>
                    <a:pt x="1667" y="707"/>
                    <a:pt x="1674" y="726"/>
                    <a:pt x="1689" y="726"/>
                  </a:cubicBezTo>
                  <a:cubicBezTo>
                    <a:pt x="1707" y="726"/>
                    <a:pt x="1710" y="710"/>
                    <a:pt x="1732" y="710"/>
                  </a:cubicBezTo>
                  <a:cubicBezTo>
                    <a:pt x="1732" y="724"/>
                    <a:pt x="1732" y="724"/>
                    <a:pt x="1732" y="724"/>
                  </a:cubicBezTo>
                  <a:cubicBezTo>
                    <a:pt x="1732" y="724"/>
                    <a:pt x="1732" y="724"/>
                    <a:pt x="1732" y="724"/>
                  </a:cubicBezTo>
                  <a:cubicBezTo>
                    <a:pt x="1720" y="735"/>
                    <a:pt x="1716" y="763"/>
                    <a:pt x="1703" y="771"/>
                  </a:cubicBezTo>
                  <a:cubicBezTo>
                    <a:pt x="1692" y="777"/>
                    <a:pt x="1675" y="779"/>
                    <a:pt x="1675" y="782"/>
                  </a:cubicBezTo>
                  <a:cubicBezTo>
                    <a:pt x="1675" y="783"/>
                    <a:pt x="1675" y="784"/>
                    <a:pt x="1676" y="784"/>
                  </a:cubicBezTo>
                  <a:cubicBezTo>
                    <a:pt x="1682" y="788"/>
                    <a:pt x="1683" y="792"/>
                    <a:pt x="1683" y="797"/>
                  </a:cubicBezTo>
                  <a:cubicBezTo>
                    <a:pt x="1683" y="808"/>
                    <a:pt x="1674" y="819"/>
                    <a:pt x="1674" y="819"/>
                  </a:cubicBezTo>
                  <a:cubicBezTo>
                    <a:pt x="1674" y="819"/>
                    <a:pt x="1694" y="824"/>
                    <a:pt x="1711" y="824"/>
                  </a:cubicBezTo>
                  <a:cubicBezTo>
                    <a:pt x="1741" y="824"/>
                    <a:pt x="1769" y="760"/>
                    <a:pt x="1790" y="739"/>
                  </a:cubicBezTo>
                  <a:cubicBezTo>
                    <a:pt x="1799" y="731"/>
                    <a:pt x="1810" y="714"/>
                    <a:pt x="1813" y="700"/>
                  </a:cubicBezTo>
                  <a:cubicBezTo>
                    <a:pt x="1817" y="684"/>
                    <a:pt x="1811" y="675"/>
                    <a:pt x="1819" y="660"/>
                  </a:cubicBezTo>
                  <a:cubicBezTo>
                    <a:pt x="1822" y="655"/>
                    <a:pt x="1828" y="643"/>
                    <a:pt x="1828" y="631"/>
                  </a:cubicBezTo>
                  <a:cubicBezTo>
                    <a:pt x="1828" y="618"/>
                    <a:pt x="1811" y="595"/>
                    <a:pt x="1799" y="595"/>
                  </a:cubicBezTo>
                  <a:cubicBezTo>
                    <a:pt x="1798" y="595"/>
                    <a:pt x="1796" y="596"/>
                    <a:pt x="1795" y="597"/>
                  </a:cubicBezTo>
                  <a:cubicBezTo>
                    <a:pt x="1787" y="603"/>
                    <a:pt x="1781" y="605"/>
                    <a:pt x="1775" y="605"/>
                  </a:cubicBezTo>
                  <a:cubicBezTo>
                    <a:pt x="1757" y="605"/>
                    <a:pt x="1748" y="583"/>
                    <a:pt x="1748" y="581"/>
                  </a:cubicBezTo>
                  <a:cubicBezTo>
                    <a:pt x="1748" y="566"/>
                    <a:pt x="1776" y="550"/>
                    <a:pt x="1787" y="539"/>
                  </a:cubicBezTo>
                  <a:cubicBezTo>
                    <a:pt x="1803" y="522"/>
                    <a:pt x="1825" y="495"/>
                    <a:pt x="1848" y="489"/>
                  </a:cubicBezTo>
                  <a:cubicBezTo>
                    <a:pt x="1868" y="483"/>
                    <a:pt x="1931" y="478"/>
                    <a:pt x="1948" y="478"/>
                  </a:cubicBezTo>
                  <a:cubicBezTo>
                    <a:pt x="1970" y="478"/>
                    <a:pt x="1980" y="489"/>
                    <a:pt x="1993" y="489"/>
                  </a:cubicBezTo>
                  <a:cubicBezTo>
                    <a:pt x="2000" y="489"/>
                    <a:pt x="2005" y="489"/>
                    <a:pt x="2022" y="489"/>
                  </a:cubicBezTo>
                  <a:cubicBezTo>
                    <a:pt x="2031" y="454"/>
                    <a:pt x="2046" y="433"/>
                    <a:pt x="2083" y="433"/>
                  </a:cubicBezTo>
                  <a:cubicBezTo>
                    <a:pt x="2089" y="433"/>
                    <a:pt x="2093" y="432"/>
                    <a:pt x="2100" y="432"/>
                  </a:cubicBezTo>
                  <a:cubicBezTo>
                    <a:pt x="2104" y="432"/>
                    <a:pt x="2108" y="432"/>
                    <a:pt x="2114" y="433"/>
                  </a:cubicBezTo>
                  <a:cubicBezTo>
                    <a:pt x="2109" y="437"/>
                    <a:pt x="2106" y="454"/>
                    <a:pt x="2115" y="454"/>
                  </a:cubicBezTo>
                  <a:cubicBezTo>
                    <a:pt x="2121" y="454"/>
                    <a:pt x="2135" y="445"/>
                    <a:pt x="2159" y="415"/>
                  </a:cubicBezTo>
                  <a:cubicBezTo>
                    <a:pt x="2160" y="415"/>
                    <a:pt x="2160" y="415"/>
                    <a:pt x="2160" y="415"/>
                  </a:cubicBezTo>
                  <a:cubicBezTo>
                    <a:pt x="2167" y="415"/>
                    <a:pt x="2191" y="426"/>
                    <a:pt x="2151" y="452"/>
                  </a:cubicBezTo>
                  <a:cubicBezTo>
                    <a:pt x="2137" y="461"/>
                    <a:pt x="2124" y="456"/>
                    <a:pt x="2114" y="470"/>
                  </a:cubicBezTo>
                  <a:cubicBezTo>
                    <a:pt x="2103" y="486"/>
                    <a:pt x="2093" y="506"/>
                    <a:pt x="2078" y="515"/>
                  </a:cubicBezTo>
                  <a:cubicBezTo>
                    <a:pt x="2064" y="522"/>
                    <a:pt x="2046" y="534"/>
                    <a:pt x="2046" y="557"/>
                  </a:cubicBezTo>
                  <a:cubicBezTo>
                    <a:pt x="2046" y="577"/>
                    <a:pt x="2052" y="641"/>
                    <a:pt x="2067" y="652"/>
                  </a:cubicBezTo>
                  <a:cubicBezTo>
                    <a:pt x="2078" y="636"/>
                    <a:pt x="2085" y="607"/>
                    <a:pt x="2107" y="602"/>
                  </a:cubicBezTo>
                  <a:cubicBezTo>
                    <a:pt x="2104" y="587"/>
                    <a:pt x="2128" y="584"/>
                    <a:pt x="2128" y="573"/>
                  </a:cubicBezTo>
                  <a:cubicBezTo>
                    <a:pt x="2128" y="556"/>
                    <a:pt x="2146" y="551"/>
                    <a:pt x="2146" y="541"/>
                  </a:cubicBezTo>
                  <a:cubicBezTo>
                    <a:pt x="2146" y="535"/>
                    <a:pt x="2141" y="529"/>
                    <a:pt x="2146" y="518"/>
                  </a:cubicBezTo>
                  <a:cubicBezTo>
                    <a:pt x="2167" y="474"/>
                    <a:pt x="2186" y="462"/>
                    <a:pt x="2203" y="462"/>
                  </a:cubicBezTo>
                  <a:cubicBezTo>
                    <a:pt x="2221" y="462"/>
                    <a:pt x="2236" y="475"/>
                    <a:pt x="2244" y="475"/>
                  </a:cubicBezTo>
                  <a:cubicBezTo>
                    <a:pt x="2291" y="475"/>
                    <a:pt x="2324" y="415"/>
                    <a:pt x="2365" y="415"/>
                  </a:cubicBezTo>
                  <a:cubicBezTo>
                    <a:pt x="2444" y="413"/>
                    <a:pt x="2381" y="384"/>
                    <a:pt x="2381" y="375"/>
                  </a:cubicBezTo>
                  <a:cubicBezTo>
                    <a:pt x="2381" y="352"/>
                    <a:pt x="2412" y="356"/>
                    <a:pt x="2418" y="343"/>
                  </a:cubicBezTo>
                  <a:cubicBezTo>
                    <a:pt x="2421" y="338"/>
                    <a:pt x="2415" y="325"/>
                    <a:pt x="2426" y="325"/>
                  </a:cubicBezTo>
                  <a:cubicBezTo>
                    <a:pt x="2459" y="325"/>
                    <a:pt x="2487" y="370"/>
                    <a:pt x="2510" y="370"/>
                  </a:cubicBezTo>
                  <a:cubicBezTo>
                    <a:pt x="2521" y="370"/>
                    <a:pt x="2523" y="350"/>
                    <a:pt x="2529" y="343"/>
                  </a:cubicBezTo>
                  <a:cubicBezTo>
                    <a:pt x="2538" y="333"/>
                    <a:pt x="2546" y="334"/>
                    <a:pt x="2561" y="329"/>
                  </a:cubicBezTo>
                  <a:cubicBezTo>
                    <a:pt x="2542" y="304"/>
                    <a:pt x="2480" y="290"/>
                    <a:pt x="2450" y="272"/>
                  </a:cubicBezTo>
                  <a:cubicBezTo>
                    <a:pt x="2408" y="248"/>
                    <a:pt x="2353" y="222"/>
                    <a:pt x="2291" y="222"/>
                  </a:cubicBezTo>
                  <a:cubicBezTo>
                    <a:pt x="2274" y="222"/>
                    <a:pt x="2263" y="225"/>
                    <a:pt x="2265" y="233"/>
                  </a:cubicBezTo>
                  <a:cubicBezTo>
                    <a:pt x="2270" y="250"/>
                    <a:pt x="2269" y="255"/>
                    <a:pt x="2266" y="255"/>
                  </a:cubicBezTo>
                  <a:cubicBezTo>
                    <a:pt x="2262" y="255"/>
                    <a:pt x="2255" y="250"/>
                    <a:pt x="2248" y="244"/>
                  </a:cubicBezTo>
                  <a:cubicBezTo>
                    <a:pt x="2241" y="238"/>
                    <a:pt x="2234" y="233"/>
                    <a:pt x="2231" y="233"/>
                  </a:cubicBezTo>
                  <a:cubicBezTo>
                    <a:pt x="2231" y="233"/>
                    <a:pt x="2231" y="233"/>
                    <a:pt x="2231" y="233"/>
                  </a:cubicBezTo>
                  <a:cubicBezTo>
                    <a:pt x="2109" y="230"/>
                    <a:pt x="2109" y="230"/>
                    <a:pt x="2109" y="230"/>
                  </a:cubicBezTo>
                  <a:cubicBezTo>
                    <a:pt x="2102" y="202"/>
                    <a:pt x="2084" y="193"/>
                    <a:pt x="2048" y="193"/>
                  </a:cubicBezTo>
                  <a:cubicBezTo>
                    <a:pt x="2037" y="193"/>
                    <a:pt x="2022" y="196"/>
                    <a:pt x="2009" y="196"/>
                  </a:cubicBezTo>
                  <a:cubicBezTo>
                    <a:pt x="2000" y="196"/>
                    <a:pt x="1992" y="194"/>
                    <a:pt x="1988" y="190"/>
                  </a:cubicBezTo>
                  <a:cubicBezTo>
                    <a:pt x="1977" y="181"/>
                    <a:pt x="1977" y="169"/>
                    <a:pt x="1961" y="164"/>
                  </a:cubicBezTo>
                  <a:cubicBezTo>
                    <a:pt x="1929" y="153"/>
                    <a:pt x="1894" y="145"/>
                    <a:pt x="1853" y="145"/>
                  </a:cubicBezTo>
                  <a:cubicBezTo>
                    <a:pt x="1812" y="145"/>
                    <a:pt x="1806" y="167"/>
                    <a:pt x="1803" y="188"/>
                  </a:cubicBezTo>
                  <a:cubicBezTo>
                    <a:pt x="1764" y="188"/>
                    <a:pt x="1745" y="188"/>
                    <a:pt x="1718" y="188"/>
                  </a:cubicBezTo>
                  <a:cubicBezTo>
                    <a:pt x="1704" y="188"/>
                    <a:pt x="1702" y="176"/>
                    <a:pt x="1684" y="174"/>
                  </a:cubicBezTo>
                  <a:cubicBezTo>
                    <a:pt x="1683" y="182"/>
                    <a:pt x="1679" y="198"/>
                    <a:pt x="1671" y="198"/>
                  </a:cubicBezTo>
                  <a:cubicBezTo>
                    <a:pt x="1649" y="198"/>
                    <a:pt x="1639" y="171"/>
                    <a:pt x="1639" y="156"/>
                  </a:cubicBezTo>
                  <a:cubicBezTo>
                    <a:pt x="1639" y="152"/>
                    <a:pt x="1682" y="125"/>
                    <a:pt x="1573" y="116"/>
                  </a:cubicBezTo>
                  <a:cubicBezTo>
                    <a:pt x="1572" y="116"/>
                    <a:pt x="1571" y="116"/>
                    <a:pt x="1570" y="116"/>
                  </a:cubicBezTo>
                  <a:cubicBezTo>
                    <a:pt x="1558" y="116"/>
                    <a:pt x="1552" y="122"/>
                    <a:pt x="1552" y="137"/>
                  </a:cubicBezTo>
                  <a:cubicBezTo>
                    <a:pt x="1494" y="137"/>
                    <a:pt x="1494" y="137"/>
                    <a:pt x="1494" y="137"/>
                  </a:cubicBezTo>
                  <a:cubicBezTo>
                    <a:pt x="1477" y="133"/>
                    <a:pt x="1385" y="122"/>
                    <a:pt x="1374" y="103"/>
                  </a:cubicBezTo>
                  <a:cubicBezTo>
                    <a:pt x="1343" y="128"/>
                    <a:pt x="1329" y="135"/>
                    <a:pt x="1323" y="135"/>
                  </a:cubicBezTo>
                  <a:cubicBezTo>
                    <a:pt x="1315" y="135"/>
                    <a:pt x="1320" y="124"/>
                    <a:pt x="1320" y="124"/>
                  </a:cubicBezTo>
                  <a:cubicBezTo>
                    <a:pt x="1336" y="104"/>
                    <a:pt x="1496" y="61"/>
                    <a:pt x="1365" y="29"/>
                  </a:cubicBezTo>
                  <a:cubicBezTo>
                    <a:pt x="1309" y="29"/>
                    <a:pt x="1309" y="29"/>
                    <a:pt x="1309" y="29"/>
                  </a:cubicBezTo>
                  <a:cubicBezTo>
                    <a:pt x="1304" y="14"/>
                    <a:pt x="1292" y="0"/>
                    <a:pt x="127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1" name="Freeform 95"/>
            <p:cNvSpPr>
              <a:spLocks/>
            </p:cNvSpPr>
            <p:nvPr/>
          </p:nvSpPr>
          <p:spPr bwMode="auto">
            <a:xfrm>
              <a:off x="6051" y="953"/>
              <a:ext cx="2179" cy="1374"/>
            </a:xfrm>
            <a:custGeom>
              <a:avLst/>
              <a:gdLst>
                <a:gd name="T0" fmla="*/ 668 w 922"/>
                <a:gd name="T1" fmla="*/ 71 h 581"/>
                <a:gd name="T2" fmla="*/ 655 w 922"/>
                <a:gd name="T3" fmla="*/ 68 h 581"/>
                <a:gd name="T4" fmla="*/ 631 w 922"/>
                <a:gd name="T5" fmla="*/ 64 h 581"/>
                <a:gd name="T6" fmla="*/ 549 w 922"/>
                <a:gd name="T7" fmla="*/ 81 h 581"/>
                <a:gd name="T8" fmla="*/ 463 w 922"/>
                <a:gd name="T9" fmla="*/ 57 h 581"/>
                <a:gd name="T10" fmla="*/ 448 w 922"/>
                <a:gd name="T11" fmla="*/ 60 h 581"/>
                <a:gd name="T12" fmla="*/ 425 w 922"/>
                <a:gd name="T13" fmla="*/ 39 h 581"/>
                <a:gd name="T14" fmla="*/ 341 w 922"/>
                <a:gd name="T15" fmla="*/ 66 h 581"/>
                <a:gd name="T16" fmla="*/ 182 w 922"/>
                <a:gd name="T17" fmla="*/ 97 h 581"/>
                <a:gd name="T18" fmla="*/ 157 w 922"/>
                <a:gd name="T19" fmla="*/ 130 h 581"/>
                <a:gd name="T20" fmla="*/ 148 w 922"/>
                <a:gd name="T21" fmla="*/ 129 h 581"/>
                <a:gd name="T22" fmla="*/ 147 w 922"/>
                <a:gd name="T23" fmla="*/ 129 h 581"/>
                <a:gd name="T24" fmla="*/ 103 w 922"/>
                <a:gd name="T25" fmla="*/ 163 h 581"/>
                <a:gd name="T26" fmla="*/ 0 w 922"/>
                <a:gd name="T27" fmla="*/ 282 h 581"/>
                <a:gd name="T28" fmla="*/ 18 w 922"/>
                <a:gd name="T29" fmla="*/ 303 h 581"/>
                <a:gd name="T30" fmla="*/ 83 w 922"/>
                <a:gd name="T31" fmla="*/ 325 h 581"/>
                <a:gd name="T32" fmla="*/ 80 w 922"/>
                <a:gd name="T33" fmla="*/ 366 h 581"/>
                <a:gd name="T34" fmla="*/ 80 w 922"/>
                <a:gd name="T35" fmla="*/ 385 h 581"/>
                <a:gd name="T36" fmla="*/ 76 w 922"/>
                <a:gd name="T37" fmla="*/ 385 h 581"/>
                <a:gd name="T38" fmla="*/ 88 w 922"/>
                <a:gd name="T39" fmla="*/ 410 h 581"/>
                <a:gd name="T40" fmla="*/ 159 w 922"/>
                <a:gd name="T41" fmla="*/ 446 h 581"/>
                <a:gd name="T42" fmla="*/ 159 w 922"/>
                <a:gd name="T43" fmla="*/ 446 h 581"/>
                <a:gd name="T44" fmla="*/ 161 w 922"/>
                <a:gd name="T45" fmla="*/ 447 h 581"/>
                <a:gd name="T46" fmla="*/ 164 w 922"/>
                <a:gd name="T47" fmla="*/ 447 h 581"/>
                <a:gd name="T48" fmla="*/ 166 w 922"/>
                <a:gd name="T49" fmla="*/ 446 h 581"/>
                <a:gd name="T50" fmla="*/ 167 w 922"/>
                <a:gd name="T51" fmla="*/ 447 h 581"/>
                <a:gd name="T52" fmla="*/ 167 w 922"/>
                <a:gd name="T53" fmla="*/ 447 h 581"/>
                <a:gd name="T54" fmla="*/ 229 w 922"/>
                <a:gd name="T55" fmla="*/ 469 h 581"/>
                <a:gd name="T56" fmla="*/ 312 w 922"/>
                <a:gd name="T57" fmla="*/ 439 h 581"/>
                <a:gd name="T58" fmla="*/ 315 w 922"/>
                <a:gd name="T59" fmla="*/ 438 h 581"/>
                <a:gd name="T60" fmla="*/ 315 w 922"/>
                <a:gd name="T61" fmla="*/ 438 h 581"/>
                <a:gd name="T62" fmla="*/ 327 w 922"/>
                <a:gd name="T63" fmla="*/ 439 h 581"/>
                <a:gd name="T64" fmla="*/ 330 w 922"/>
                <a:gd name="T65" fmla="*/ 438 h 581"/>
                <a:gd name="T66" fmla="*/ 338 w 922"/>
                <a:gd name="T67" fmla="*/ 434 h 581"/>
                <a:gd name="T68" fmla="*/ 365 w 922"/>
                <a:gd name="T69" fmla="*/ 520 h 581"/>
                <a:gd name="T70" fmla="*/ 389 w 922"/>
                <a:gd name="T71" fmla="*/ 538 h 581"/>
                <a:gd name="T72" fmla="*/ 421 w 922"/>
                <a:gd name="T73" fmla="*/ 565 h 581"/>
                <a:gd name="T74" fmla="*/ 423 w 922"/>
                <a:gd name="T75" fmla="*/ 547 h 581"/>
                <a:gd name="T76" fmla="*/ 457 w 922"/>
                <a:gd name="T77" fmla="*/ 544 h 581"/>
                <a:gd name="T78" fmla="*/ 542 w 922"/>
                <a:gd name="T79" fmla="*/ 568 h 581"/>
                <a:gd name="T80" fmla="*/ 596 w 922"/>
                <a:gd name="T81" fmla="*/ 554 h 581"/>
                <a:gd name="T82" fmla="*/ 669 w 922"/>
                <a:gd name="T83" fmla="*/ 515 h 581"/>
                <a:gd name="T84" fmla="*/ 708 w 922"/>
                <a:gd name="T85" fmla="*/ 379 h 581"/>
                <a:gd name="T86" fmla="*/ 701 w 922"/>
                <a:gd name="T87" fmla="*/ 357 h 581"/>
                <a:gd name="T88" fmla="*/ 729 w 922"/>
                <a:gd name="T89" fmla="*/ 303 h 581"/>
                <a:gd name="T90" fmla="*/ 705 w 922"/>
                <a:gd name="T91" fmla="*/ 295 h 581"/>
                <a:gd name="T92" fmla="*/ 673 w 922"/>
                <a:gd name="T93" fmla="*/ 291 h 581"/>
                <a:gd name="T94" fmla="*/ 716 w 922"/>
                <a:gd name="T95" fmla="*/ 243 h 581"/>
                <a:gd name="T96" fmla="*/ 776 w 922"/>
                <a:gd name="T97" fmla="*/ 265 h 581"/>
                <a:gd name="T98" fmla="*/ 783 w 922"/>
                <a:gd name="T99" fmla="*/ 294 h 581"/>
                <a:gd name="T100" fmla="*/ 794 w 922"/>
                <a:gd name="T101" fmla="*/ 320 h 581"/>
                <a:gd name="T102" fmla="*/ 792 w 922"/>
                <a:gd name="T103" fmla="*/ 353 h 581"/>
                <a:gd name="T104" fmla="*/ 837 w 922"/>
                <a:gd name="T105" fmla="*/ 322 h 581"/>
                <a:gd name="T106" fmla="*/ 840 w 922"/>
                <a:gd name="T107" fmla="*/ 238 h 581"/>
                <a:gd name="T108" fmla="*/ 865 w 922"/>
                <a:gd name="T109" fmla="*/ 169 h 581"/>
                <a:gd name="T110" fmla="*/ 922 w 922"/>
                <a:gd name="T111" fmla="*/ 97 h 581"/>
                <a:gd name="T112" fmla="*/ 747 w 922"/>
                <a:gd name="T113" fmla="*/ 0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22" h="581">
                  <a:moveTo>
                    <a:pt x="747" y="0"/>
                  </a:moveTo>
                  <a:cubicBezTo>
                    <a:pt x="747" y="0"/>
                    <a:pt x="747" y="0"/>
                    <a:pt x="747" y="0"/>
                  </a:cubicBezTo>
                  <a:cubicBezTo>
                    <a:pt x="728" y="0"/>
                    <a:pt x="717" y="7"/>
                    <a:pt x="709" y="17"/>
                  </a:cubicBezTo>
                  <a:cubicBezTo>
                    <a:pt x="692" y="38"/>
                    <a:pt x="691" y="71"/>
                    <a:pt x="668" y="71"/>
                  </a:cubicBezTo>
                  <a:cubicBezTo>
                    <a:pt x="668" y="71"/>
                    <a:pt x="668" y="71"/>
                    <a:pt x="668" y="71"/>
                  </a:cubicBezTo>
                  <a:cubicBezTo>
                    <a:pt x="668" y="71"/>
                    <a:pt x="668" y="71"/>
                    <a:pt x="668" y="71"/>
                  </a:cubicBezTo>
                  <a:cubicBezTo>
                    <a:pt x="668" y="71"/>
                    <a:pt x="668" y="71"/>
                    <a:pt x="668" y="71"/>
                  </a:cubicBezTo>
                  <a:cubicBezTo>
                    <a:pt x="664" y="71"/>
                    <a:pt x="660" y="70"/>
                    <a:pt x="655" y="68"/>
                  </a:cubicBezTo>
                  <a:cubicBezTo>
                    <a:pt x="655" y="68"/>
                    <a:pt x="655" y="68"/>
                    <a:pt x="655" y="68"/>
                  </a:cubicBezTo>
                  <a:cubicBezTo>
                    <a:pt x="655" y="68"/>
                    <a:pt x="655" y="68"/>
                    <a:pt x="655" y="68"/>
                  </a:cubicBezTo>
                  <a:cubicBezTo>
                    <a:pt x="647" y="65"/>
                    <a:pt x="639" y="64"/>
                    <a:pt x="631" y="64"/>
                  </a:cubicBezTo>
                  <a:cubicBezTo>
                    <a:pt x="631" y="64"/>
                    <a:pt x="631" y="64"/>
                    <a:pt x="631" y="64"/>
                  </a:cubicBezTo>
                  <a:cubicBezTo>
                    <a:pt x="631" y="64"/>
                    <a:pt x="631" y="64"/>
                    <a:pt x="631" y="64"/>
                  </a:cubicBezTo>
                  <a:cubicBezTo>
                    <a:pt x="631" y="64"/>
                    <a:pt x="631" y="64"/>
                    <a:pt x="631" y="64"/>
                  </a:cubicBezTo>
                  <a:cubicBezTo>
                    <a:pt x="614" y="64"/>
                    <a:pt x="597" y="70"/>
                    <a:pt x="582" y="75"/>
                  </a:cubicBezTo>
                  <a:cubicBezTo>
                    <a:pt x="570" y="78"/>
                    <a:pt x="559" y="81"/>
                    <a:pt x="549" y="81"/>
                  </a:cubicBezTo>
                  <a:cubicBezTo>
                    <a:pt x="549" y="81"/>
                    <a:pt x="549" y="81"/>
                    <a:pt x="549" y="81"/>
                  </a:cubicBezTo>
                  <a:cubicBezTo>
                    <a:pt x="515" y="81"/>
                    <a:pt x="506" y="55"/>
                    <a:pt x="473" y="55"/>
                  </a:cubicBezTo>
                  <a:cubicBezTo>
                    <a:pt x="473" y="55"/>
                    <a:pt x="473" y="55"/>
                    <a:pt x="473" y="55"/>
                  </a:cubicBezTo>
                  <a:cubicBezTo>
                    <a:pt x="470" y="55"/>
                    <a:pt x="466" y="56"/>
                    <a:pt x="463" y="57"/>
                  </a:cubicBezTo>
                  <a:cubicBezTo>
                    <a:pt x="458" y="58"/>
                    <a:pt x="453" y="60"/>
                    <a:pt x="448" y="60"/>
                  </a:cubicBezTo>
                  <a:cubicBezTo>
                    <a:pt x="448" y="60"/>
                    <a:pt x="448" y="60"/>
                    <a:pt x="448" y="60"/>
                  </a:cubicBezTo>
                  <a:cubicBezTo>
                    <a:pt x="448" y="60"/>
                    <a:pt x="448" y="60"/>
                    <a:pt x="448" y="60"/>
                  </a:cubicBezTo>
                  <a:cubicBezTo>
                    <a:pt x="448" y="60"/>
                    <a:pt x="448" y="60"/>
                    <a:pt x="448" y="60"/>
                  </a:cubicBezTo>
                  <a:cubicBezTo>
                    <a:pt x="440" y="60"/>
                    <a:pt x="432" y="56"/>
                    <a:pt x="426" y="40"/>
                  </a:cubicBezTo>
                  <a:cubicBezTo>
                    <a:pt x="426" y="40"/>
                    <a:pt x="426" y="40"/>
                    <a:pt x="426" y="40"/>
                  </a:cubicBezTo>
                  <a:cubicBezTo>
                    <a:pt x="426" y="40"/>
                    <a:pt x="426" y="40"/>
                    <a:pt x="426" y="40"/>
                  </a:cubicBezTo>
                  <a:cubicBezTo>
                    <a:pt x="426" y="40"/>
                    <a:pt x="426" y="40"/>
                    <a:pt x="425" y="39"/>
                  </a:cubicBezTo>
                  <a:cubicBezTo>
                    <a:pt x="425" y="39"/>
                    <a:pt x="425" y="39"/>
                    <a:pt x="425" y="39"/>
                  </a:cubicBezTo>
                  <a:cubicBezTo>
                    <a:pt x="425" y="39"/>
                    <a:pt x="425" y="39"/>
                    <a:pt x="425" y="39"/>
                  </a:cubicBezTo>
                  <a:cubicBezTo>
                    <a:pt x="422" y="31"/>
                    <a:pt x="390" y="26"/>
                    <a:pt x="381" y="26"/>
                  </a:cubicBezTo>
                  <a:cubicBezTo>
                    <a:pt x="364" y="26"/>
                    <a:pt x="370" y="66"/>
                    <a:pt x="341" y="66"/>
                  </a:cubicBezTo>
                  <a:cubicBezTo>
                    <a:pt x="319" y="66"/>
                    <a:pt x="297" y="50"/>
                    <a:pt x="283" y="50"/>
                  </a:cubicBezTo>
                  <a:cubicBezTo>
                    <a:pt x="274" y="50"/>
                    <a:pt x="265" y="61"/>
                    <a:pt x="262" y="63"/>
                  </a:cubicBezTo>
                  <a:cubicBezTo>
                    <a:pt x="236" y="78"/>
                    <a:pt x="204" y="79"/>
                    <a:pt x="183" y="97"/>
                  </a:cubicBezTo>
                  <a:cubicBezTo>
                    <a:pt x="182" y="97"/>
                    <a:pt x="182" y="97"/>
                    <a:pt x="182" y="97"/>
                  </a:cubicBezTo>
                  <a:cubicBezTo>
                    <a:pt x="182" y="97"/>
                    <a:pt x="182" y="97"/>
                    <a:pt x="182" y="97"/>
                  </a:cubicBezTo>
                  <a:cubicBezTo>
                    <a:pt x="182" y="98"/>
                    <a:pt x="182" y="98"/>
                    <a:pt x="182" y="98"/>
                  </a:cubicBezTo>
                  <a:cubicBezTo>
                    <a:pt x="182" y="98"/>
                    <a:pt x="182" y="98"/>
                    <a:pt x="182" y="98"/>
                  </a:cubicBezTo>
                  <a:cubicBezTo>
                    <a:pt x="175" y="105"/>
                    <a:pt x="188" y="130"/>
                    <a:pt x="157" y="130"/>
                  </a:cubicBezTo>
                  <a:cubicBezTo>
                    <a:pt x="157" y="130"/>
                    <a:pt x="157" y="130"/>
                    <a:pt x="157" y="130"/>
                  </a:cubicBezTo>
                  <a:cubicBezTo>
                    <a:pt x="157" y="130"/>
                    <a:pt x="157" y="130"/>
                    <a:pt x="157" y="130"/>
                  </a:cubicBezTo>
                  <a:cubicBezTo>
                    <a:pt x="157" y="130"/>
                    <a:pt x="157" y="130"/>
                    <a:pt x="157" y="130"/>
                  </a:cubicBezTo>
                  <a:cubicBezTo>
                    <a:pt x="155" y="130"/>
                    <a:pt x="152" y="129"/>
                    <a:pt x="148" y="129"/>
                  </a:cubicBezTo>
                  <a:cubicBezTo>
                    <a:pt x="148" y="129"/>
                    <a:pt x="148" y="129"/>
                    <a:pt x="148" y="129"/>
                  </a:cubicBezTo>
                  <a:cubicBezTo>
                    <a:pt x="148" y="129"/>
                    <a:pt x="148" y="129"/>
                    <a:pt x="148" y="129"/>
                  </a:cubicBezTo>
                  <a:cubicBezTo>
                    <a:pt x="148" y="129"/>
                    <a:pt x="147" y="129"/>
                    <a:pt x="147" y="129"/>
                  </a:cubicBezTo>
                  <a:cubicBezTo>
                    <a:pt x="147" y="129"/>
                    <a:pt x="147" y="129"/>
                    <a:pt x="147" y="129"/>
                  </a:cubicBezTo>
                  <a:cubicBezTo>
                    <a:pt x="147" y="129"/>
                    <a:pt x="147" y="129"/>
                    <a:pt x="147" y="129"/>
                  </a:cubicBezTo>
                  <a:cubicBezTo>
                    <a:pt x="147" y="129"/>
                    <a:pt x="147" y="129"/>
                    <a:pt x="147" y="129"/>
                  </a:cubicBezTo>
                  <a:cubicBezTo>
                    <a:pt x="137" y="129"/>
                    <a:pt x="133" y="141"/>
                    <a:pt x="124" y="151"/>
                  </a:cubicBezTo>
                  <a:cubicBezTo>
                    <a:pt x="119" y="157"/>
                    <a:pt x="113" y="162"/>
                    <a:pt x="103" y="163"/>
                  </a:cubicBezTo>
                  <a:cubicBezTo>
                    <a:pt x="103" y="163"/>
                    <a:pt x="103" y="163"/>
                    <a:pt x="103" y="163"/>
                  </a:cubicBezTo>
                  <a:cubicBezTo>
                    <a:pt x="103" y="222"/>
                    <a:pt x="70" y="248"/>
                    <a:pt x="21" y="248"/>
                  </a:cubicBezTo>
                  <a:cubicBezTo>
                    <a:pt x="13" y="248"/>
                    <a:pt x="2" y="272"/>
                    <a:pt x="0" y="282"/>
                  </a:cubicBezTo>
                  <a:cubicBezTo>
                    <a:pt x="0" y="282"/>
                    <a:pt x="0" y="282"/>
                    <a:pt x="0" y="282"/>
                  </a:cubicBezTo>
                  <a:cubicBezTo>
                    <a:pt x="14" y="285"/>
                    <a:pt x="17" y="288"/>
                    <a:pt x="19" y="301"/>
                  </a:cubicBezTo>
                  <a:cubicBezTo>
                    <a:pt x="19" y="301"/>
                    <a:pt x="19" y="301"/>
                    <a:pt x="19" y="301"/>
                  </a:cubicBezTo>
                  <a:cubicBezTo>
                    <a:pt x="18" y="303"/>
                    <a:pt x="18" y="303"/>
                    <a:pt x="18" y="303"/>
                  </a:cubicBezTo>
                  <a:cubicBezTo>
                    <a:pt x="18" y="303"/>
                    <a:pt x="18" y="303"/>
                    <a:pt x="18" y="303"/>
                  </a:cubicBezTo>
                  <a:cubicBezTo>
                    <a:pt x="18" y="312"/>
                    <a:pt x="23" y="310"/>
                    <a:pt x="31" y="312"/>
                  </a:cubicBezTo>
                  <a:cubicBezTo>
                    <a:pt x="37" y="314"/>
                    <a:pt x="34" y="321"/>
                    <a:pt x="37" y="324"/>
                  </a:cubicBezTo>
                  <a:cubicBezTo>
                    <a:pt x="45" y="332"/>
                    <a:pt x="51" y="332"/>
                    <a:pt x="61" y="335"/>
                  </a:cubicBezTo>
                  <a:cubicBezTo>
                    <a:pt x="70" y="333"/>
                    <a:pt x="74" y="325"/>
                    <a:pt x="83" y="325"/>
                  </a:cubicBezTo>
                  <a:cubicBezTo>
                    <a:pt x="88" y="325"/>
                    <a:pt x="100" y="335"/>
                    <a:pt x="100" y="340"/>
                  </a:cubicBezTo>
                  <a:cubicBezTo>
                    <a:pt x="100" y="340"/>
                    <a:pt x="100" y="340"/>
                    <a:pt x="100" y="340"/>
                  </a:cubicBezTo>
                  <a:cubicBezTo>
                    <a:pt x="100" y="354"/>
                    <a:pt x="80" y="352"/>
                    <a:pt x="80" y="366"/>
                  </a:cubicBezTo>
                  <a:cubicBezTo>
                    <a:pt x="80" y="366"/>
                    <a:pt x="80" y="366"/>
                    <a:pt x="80" y="366"/>
                  </a:cubicBezTo>
                  <a:cubicBezTo>
                    <a:pt x="80" y="372"/>
                    <a:pt x="88" y="373"/>
                    <a:pt x="88" y="379"/>
                  </a:cubicBezTo>
                  <a:cubicBezTo>
                    <a:pt x="88" y="379"/>
                    <a:pt x="88" y="379"/>
                    <a:pt x="88" y="379"/>
                  </a:cubicBezTo>
                  <a:cubicBezTo>
                    <a:pt x="88" y="384"/>
                    <a:pt x="84" y="385"/>
                    <a:pt x="80" y="385"/>
                  </a:cubicBezTo>
                  <a:cubicBezTo>
                    <a:pt x="80" y="385"/>
                    <a:pt x="80" y="385"/>
                    <a:pt x="80" y="385"/>
                  </a:cubicBezTo>
                  <a:cubicBezTo>
                    <a:pt x="80" y="385"/>
                    <a:pt x="80" y="385"/>
                    <a:pt x="80" y="385"/>
                  </a:cubicBezTo>
                  <a:cubicBezTo>
                    <a:pt x="80" y="385"/>
                    <a:pt x="80" y="385"/>
                    <a:pt x="80" y="385"/>
                  </a:cubicBezTo>
                  <a:cubicBezTo>
                    <a:pt x="79" y="385"/>
                    <a:pt x="79" y="385"/>
                    <a:pt x="78" y="385"/>
                  </a:cubicBezTo>
                  <a:cubicBezTo>
                    <a:pt x="77" y="385"/>
                    <a:pt x="77" y="385"/>
                    <a:pt x="76" y="385"/>
                  </a:cubicBezTo>
                  <a:cubicBezTo>
                    <a:pt x="76" y="385"/>
                    <a:pt x="76" y="385"/>
                    <a:pt x="76" y="385"/>
                  </a:cubicBezTo>
                  <a:cubicBezTo>
                    <a:pt x="76" y="390"/>
                    <a:pt x="76" y="390"/>
                    <a:pt x="76" y="390"/>
                  </a:cubicBezTo>
                  <a:cubicBezTo>
                    <a:pt x="77" y="396"/>
                    <a:pt x="77" y="400"/>
                    <a:pt x="79" y="407"/>
                  </a:cubicBezTo>
                  <a:cubicBezTo>
                    <a:pt x="80" y="410"/>
                    <a:pt x="85" y="409"/>
                    <a:pt x="88" y="410"/>
                  </a:cubicBezTo>
                  <a:cubicBezTo>
                    <a:pt x="97" y="413"/>
                    <a:pt x="100" y="420"/>
                    <a:pt x="109" y="422"/>
                  </a:cubicBezTo>
                  <a:cubicBezTo>
                    <a:pt x="121" y="425"/>
                    <a:pt x="127" y="421"/>
                    <a:pt x="133" y="428"/>
                  </a:cubicBezTo>
                  <a:cubicBezTo>
                    <a:pt x="139" y="434"/>
                    <a:pt x="145" y="432"/>
                    <a:pt x="152" y="436"/>
                  </a:cubicBezTo>
                  <a:cubicBezTo>
                    <a:pt x="157" y="438"/>
                    <a:pt x="157" y="442"/>
                    <a:pt x="159" y="446"/>
                  </a:cubicBezTo>
                  <a:cubicBezTo>
                    <a:pt x="159" y="446"/>
                    <a:pt x="159" y="446"/>
                    <a:pt x="159" y="446"/>
                  </a:cubicBezTo>
                  <a:cubicBezTo>
                    <a:pt x="159" y="446"/>
                    <a:pt x="159" y="446"/>
                    <a:pt x="159" y="446"/>
                  </a:cubicBezTo>
                  <a:cubicBezTo>
                    <a:pt x="159" y="446"/>
                    <a:pt x="159" y="446"/>
                    <a:pt x="159" y="446"/>
                  </a:cubicBezTo>
                  <a:cubicBezTo>
                    <a:pt x="159" y="446"/>
                    <a:pt x="159" y="446"/>
                    <a:pt x="159" y="446"/>
                  </a:cubicBezTo>
                  <a:cubicBezTo>
                    <a:pt x="159" y="447"/>
                    <a:pt x="160" y="447"/>
                    <a:pt x="161" y="447"/>
                  </a:cubicBezTo>
                  <a:cubicBezTo>
                    <a:pt x="161" y="447"/>
                    <a:pt x="161" y="447"/>
                    <a:pt x="161" y="447"/>
                  </a:cubicBezTo>
                  <a:cubicBezTo>
                    <a:pt x="161" y="447"/>
                    <a:pt x="161" y="447"/>
                    <a:pt x="161" y="447"/>
                  </a:cubicBezTo>
                  <a:cubicBezTo>
                    <a:pt x="161" y="447"/>
                    <a:pt x="161" y="447"/>
                    <a:pt x="161" y="447"/>
                  </a:cubicBezTo>
                  <a:cubicBezTo>
                    <a:pt x="162" y="447"/>
                    <a:pt x="162" y="447"/>
                    <a:pt x="163" y="447"/>
                  </a:cubicBezTo>
                  <a:cubicBezTo>
                    <a:pt x="163" y="447"/>
                    <a:pt x="163" y="447"/>
                    <a:pt x="163" y="447"/>
                  </a:cubicBezTo>
                  <a:cubicBezTo>
                    <a:pt x="163" y="447"/>
                    <a:pt x="163" y="447"/>
                    <a:pt x="163" y="447"/>
                  </a:cubicBezTo>
                  <a:cubicBezTo>
                    <a:pt x="163" y="447"/>
                    <a:pt x="163" y="447"/>
                    <a:pt x="164" y="447"/>
                  </a:cubicBezTo>
                  <a:cubicBezTo>
                    <a:pt x="164" y="447"/>
                    <a:pt x="164" y="447"/>
                    <a:pt x="164" y="447"/>
                  </a:cubicBezTo>
                  <a:cubicBezTo>
                    <a:pt x="164" y="447"/>
                    <a:pt x="164" y="447"/>
                    <a:pt x="164" y="447"/>
                  </a:cubicBezTo>
                  <a:cubicBezTo>
                    <a:pt x="164" y="447"/>
                    <a:pt x="164" y="447"/>
                    <a:pt x="164" y="447"/>
                  </a:cubicBezTo>
                  <a:cubicBezTo>
                    <a:pt x="164" y="447"/>
                    <a:pt x="165" y="446"/>
                    <a:pt x="166" y="446"/>
                  </a:cubicBezTo>
                  <a:cubicBezTo>
                    <a:pt x="166" y="446"/>
                    <a:pt x="166" y="446"/>
                    <a:pt x="166" y="446"/>
                  </a:cubicBezTo>
                  <a:cubicBezTo>
                    <a:pt x="166" y="446"/>
                    <a:pt x="166" y="446"/>
                    <a:pt x="166" y="446"/>
                  </a:cubicBezTo>
                  <a:cubicBezTo>
                    <a:pt x="166" y="446"/>
                    <a:pt x="166" y="446"/>
                    <a:pt x="166" y="446"/>
                  </a:cubicBezTo>
                  <a:cubicBezTo>
                    <a:pt x="166" y="446"/>
                    <a:pt x="167" y="447"/>
                    <a:pt x="167" y="447"/>
                  </a:cubicBezTo>
                  <a:cubicBezTo>
                    <a:pt x="167" y="447"/>
                    <a:pt x="167" y="447"/>
                    <a:pt x="167" y="447"/>
                  </a:cubicBezTo>
                  <a:cubicBezTo>
                    <a:pt x="167" y="447"/>
                    <a:pt x="167" y="447"/>
                    <a:pt x="167" y="447"/>
                  </a:cubicBezTo>
                  <a:cubicBezTo>
                    <a:pt x="167" y="447"/>
                    <a:pt x="167" y="447"/>
                    <a:pt x="167" y="447"/>
                  </a:cubicBezTo>
                  <a:cubicBezTo>
                    <a:pt x="167" y="447"/>
                    <a:pt x="167" y="447"/>
                    <a:pt x="167" y="447"/>
                  </a:cubicBezTo>
                  <a:cubicBezTo>
                    <a:pt x="175" y="452"/>
                    <a:pt x="180" y="460"/>
                    <a:pt x="192" y="460"/>
                  </a:cubicBezTo>
                  <a:cubicBezTo>
                    <a:pt x="199" y="460"/>
                    <a:pt x="206" y="460"/>
                    <a:pt x="214" y="460"/>
                  </a:cubicBezTo>
                  <a:cubicBezTo>
                    <a:pt x="219" y="460"/>
                    <a:pt x="221" y="457"/>
                    <a:pt x="224" y="457"/>
                  </a:cubicBezTo>
                  <a:cubicBezTo>
                    <a:pt x="226" y="457"/>
                    <a:pt x="228" y="465"/>
                    <a:pt x="229" y="469"/>
                  </a:cubicBezTo>
                  <a:cubicBezTo>
                    <a:pt x="236" y="465"/>
                    <a:pt x="238" y="456"/>
                    <a:pt x="252" y="456"/>
                  </a:cubicBezTo>
                  <a:cubicBezTo>
                    <a:pt x="263" y="456"/>
                    <a:pt x="269" y="462"/>
                    <a:pt x="278" y="462"/>
                  </a:cubicBezTo>
                  <a:cubicBezTo>
                    <a:pt x="285" y="462"/>
                    <a:pt x="302" y="447"/>
                    <a:pt x="306" y="445"/>
                  </a:cubicBezTo>
                  <a:cubicBezTo>
                    <a:pt x="309" y="443"/>
                    <a:pt x="310" y="441"/>
                    <a:pt x="312" y="439"/>
                  </a:cubicBezTo>
                  <a:cubicBezTo>
                    <a:pt x="312" y="439"/>
                    <a:pt x="312" y="439"/>
                    <a:pt x="312" y="439"/>
                  </a:cubicBezTo>
                  <a:cubicBezTo>
                    <a:pt x="312" y="439"/>
                    <a:pt x="312" y="439"/>
                    <a:pt x="312" y="439"/>
                  </a:cubicBezTo>
                  <a:cubicBezTo>
                    <a:pt x="313" y="439"/>
                    <a:pt x="313" y="439"/>
                    <a:pt x="313" y="439"/>
                  </a:cubicBezTo>
                  <a:cubicBezTo>
                    <a:pt x="313" y="438"/>
                    <a:pt x="314" y="438"/>
                    <a:pt x="315" y="438"/>
                  </a:cubicBezTo>
                  <a:cubicBezTo>
                    <a:pt x="315" y="438"/>
                    <a:pt x="315" y="438"/>
                    <a:pt x="315" y="438"/>
                  </a:cubicBezTo>
                  <a:cubicBezTo>
                    <a:pt x="315" y="438"/>
                    <a:pt x="315" y="438"/>
                    <a:pt x="315" y="438"/>
                  </a:cubicBezTo>
                  <a:cubicBezTo>
                    <a:pt x="315" y="438"/>
                    <a:pt x="315" y="438"/>
                    <a:pt x="315" y="438"/>
                  </a:cubicBezTo>
                  <a:cubicBezTo>
                    <a:pt x="315" y="438"/>
                    <a:pt x="315" y="438"/>
                    <a:pt x="315" y="438"/>
                  </a:cubicBezTo>
                  <a:cubicBezTo>
                    <a:pt x="315" y="437"/>
                    <a:pt x="316" y="437"/>
                    <a:pt x="317" y="437"/>
                  </a:cubicBezTo>
                  <a:cubicBezTo>
                    <a:pt x="317" y="437"/>
                    <a:pt x="317" y="437"/>
                    <a:pt x="317" y="437"/>
                  </a:cubicBezTo>
                  <a:cubicBezTo>
                    <a:pt x="318" y="437"/>
                    <a:pt x="320" y="438"/>
                    <a:pt x="321" y="438"/>
                  </a:cubicBezTo>
                  <a:cubicBezTo>
                    <a:pt x="323" y="438"/>
                    <a:pt x="325" y="439"/>
                    <a:pt x="327" y="439"/>
                  </a:cubicBezTo>
                  <a:cubicBezTo>
                    <a:pt x="327" y="439"/>
                    <a:pt x="327" y="439"/>
                    <a:pt x="327" y="439"/>
                  </a:cubicBezTo>
                  <a:cubicBezTo>
                    <a:pt x="327" y="439"/>
                    <a:pt x="327" y="439"/>
                    <a:pt x="327" y="439"/>
                  </a:cubicBezTo>
                  <a:cubicBezTo>
                    <a:pt x="328" y="439"/>
                    <a:pt x="329" y="439"/>
                    <a:pt x="330" y="438"/>
                  </a:cubicBezTo>
                  <a:cubicBezTo>
                    <a:pt x="330" y="438"/>
                    <a:pt x="330" y="438"/>
                    <a:pt x="330" y="438"/>
                  </a:cubicBezTo>
                  <a:cubicBezTo>
                    <a:pt x="330" y="438"/>
                    <a:pt x="330" y="438"/>
                    <a:pt x="330" y="438"/>
                  </a:cubicBezTo>
                  <a:cubicBezTo>
                    <a:pt x="330" y="438"/>
                    <a:pt x="330" y="438"/>
                    <a:pt x="330" y="438"/>
                  </a:cubicBezTo>
                  <a:cubicBezTo>
                    <a:pt x="335" y="434"/>
                    <a:pt x="335" y="434"/>
                    <a:pt x="335" y="434"/>
                  </a:cubicBezTo>
                  <a:cubicBezTo>
                    <a:pt x="338" y="434"/>
                    <a:pt x="338" y="434"/>
                    <a:pt x="338" y="434"/>
                  </a:cubicBezTo>
                  <a:cubicBezTo>
                    <a:pt x="342" y="451"/>
                    <a:pt x="353" y="449"/>
                    <a:pt x="366" y="456"/>
                  </a:cubicBezTo>
                  <a:cubicBezTo>
                    <a:pt x="371" y="464"/>
                    <a:pt x="378" y="467"/>
                    <a:pt x="378" y="478"/>
                  </a:cubicBezTo>
                  <a:cubicBezTo>
                    <a:pt x="378" y="478"/>
                    <a:pt x="378" y="478"/>
                    <a:pt x="378" y="478"/>
                  </a:cubicBezTo>
                  <a:cubicBezTo>
                    <a:pt x="378" y="500"/>
                    <a:pt x="365" y="500"/>
                    <a:pt x="365" y="520"/>
                  </a:cubicBezTo>
                  <a:cubicBezTo>
                    <a:pt x="365" y="520"/>
                    <a:pt x="365" y="520"/>
                    <a:pt x="365" y="520"/>
                  </a:cubicBezTo>
                  <a:cubicBezTo>
                    <a:pt x="365" y="521"/>
                    <a:pt x="365" y="525"/>
                    <a:pt x="367" y="525"/>
                  </a:cubicBezTo>
                  <a:cubicBezTo>
                    <a:pt x="371" y="525"/>
                    <a:pt x="374" y="522"/>
                    <a:pt x="378" y="522"/>
                  </a:cubicBezTo>
                  <a:cubicBezTo>
                    <a:pt x="382" y="522"/>
                    <a:pt x="383" y="537"/>
                    <a:pt x="389" y="538"/>
                  </a:cubicBezTo>
                  <a:cubicBezTo>
                    <a:pt x="389" y="549"/>
                    <a:pt x="395" y="560"/>
                    <a:pt x="406" y="560"/>
                  </a:cubicBezTo>
                  <a:cubicBezTo>
                    <a:pt x="410" y="560"/>
                    <a:pt x="411" y="559"/>
                    <a:pt x="414" y="559"/>
                  </a:cubicBezTo>
                  <a:cubicBezTo>
                    <a:pt x="417" y="559"/>
                    <a:pt x="417" y="559"/>
                    <a:pt x="417" y="559"/>
                  </a:cubicBezTo>
                  <a:cubicBezTo>
                    <a:pt x="417" y="564"/>
                    <a:pt x="420" y="565"/>
                    <a:pt x="421" y="565"/>
                  </a:cubicBezTo>
                  <a:cubicBezTo>
                    <a:pt x="422" y="565"/>
                    <a:pt x="423" y="562"/>
                    <a:pt x="423" y="560"/>
                  </a:cubicBezTo>
                  <a:cubicBezTo>
                    <a:pt x="423" y="560"/>
                    <a:pt x="423" y="560"/>
                    <a:pt x="423" y="560"/>
                  </a:cubicBezTo>
                  <a:cubicBezTo>
                    <a:pt x="423" y="555"/>
                    <a:pt x="423" y="552"/>
                    <a:pt x="423" y="547"/>
                  </a:cubicBezTo>
                  <a:cubicBezTo>
                    <a:pt x="423" y="547"/>
                    <a:pt x="423" y="547"/>
                    <a:pt x="423" y="547"/>
                  </a:cubicBezTo>
                  <a:cubicBezTo>
                    <a:pt x="423" y="547"/>
                    <a:pt x="434" y="543"/>
                    <a:pt x="437" y="543"/>
                  </a:cubicBezTo>
                  <a:cubicBezTo>
                    <a:pt x="437" y="543"/>
                    <a:pt x="437" y="543"/>
                    <a:pt x="438" y="543"/>
                  </a:cubicBezTo>
                  <a:cubicBezTo>
                    <a:pt x="454" y="543"/>
                    <a:pt x="454" y="543"/>
                    <a:pt x="454" y="543"/>
                  </a:cubicBezTo>
                  <a:cubicBezTo>
                    <a:pt x="455" y="544"/>
                    <a:pt x="457" y="544"/>
                    <a:pt x="457" y="544"/>
                  </a:cubicBezTo>
                  <a:cubicBezTo>
                    <a:pt x="464" y="544"/>
                    <a:pt x="469" y="536"/>
                    <a:pt x="476" y="536"/>
                  </a:cubicBezTo>
                  <a:cubicBezTo>
                    <a:pt x="484" y="536"/>
                    <a:pt x="489" y="542"/>
                    <a:pt x="498" y="542"/>
                  </a:cubicBezTo>
                  <a:cubicBezTo>
                    <a:pt x="498" y="556"/>
                    <a:pt x="509" y="560"/>
                    <a:pt x="517" y="562"/>
                  </a:cubicBezTo>
                  <a:cubicBezTo>
                    <a:pt x="526" y="567"/>
                    <a:pt x="532" y="564"/>
                    <a:pt x="542" y="568"/>
                  </a:cubicBezTo>
                  <a:cubicBezTo>
                    <a:pt x="542" y="571"/>
                    <a:pt x="540" y="581"/>
                    <a:pt x="545" y="581"/>
                  </a:cubicBezTo>
                  <a:cubicBezTo>
                    <a:pt x="551" y="581"/>
                    <a:pt x="547" y="575"/>
                    <a:pt x="552" y="570"/>
                  </a:cubicBezTo>
                  <a:cubicBezTo>
                    <a:pt x="555" y="567"/>
                    <a:pt x="566" y="565"/>
                    <a:pt x="570" y="563"/>
                  </a:cubicBezTo>
                  <a:cubicBezTo>
                    <a:pt x="580" y="558"/>
                    <a:pt x="590" y="560"/>
                    <a:pt x="596" y="554"/>
                  </a:cubicBezTo>
                  <a:cubicBezTo>
                    <a:pt x="596" y="554"/>
                    <a:pt x="602" y="544"/>
                    <a:pt x="603" y="544"/>
                  </a:cubicBezTo>
                  <a:cubicBezTo>
                    <a:pt x="608" y="544"/>
                    <a:pt x="611" y="548"/>
                    <a:pt x="616" y="548"/>
                  </a:cubicBezTo>
                  <a:cubicBezTo>
                    <a:pt x="640" y="548"/>
                    <a:pt x="646" y="533"/>
                    <a:pt x="661" y="525"/>
                  </a:cubicBezTo>
                  <a:cubicBezTo>
                    <a:pt x="665" y="523"/>
                    <a:pt x="668" y="521"/>
                    <a:pt x="669" y="515"/>
                  </a:cubicBezTo>
                  <a:cubicBezTo>
                    <a:pt x="681" y="515"/>
                    <a:pt x="685" y="496"/>
                    <a:pt x="690" y="486"/>
                  </a:cubicBezTo>
                  <a:cubicBezTo>
                    <a:pt x="693" y="480"/>
                    <a:pt x="707" y="458"/>
                    <a:pt x="715" y="457"/>
                  </a:cubicBezTo>
                  <a:cubicBezTo>
                    <a:pt x="715" y="445"/>
                    <a:pt x="723" y="440"/>
                    <a:pt x="723" y="425"/>
                  </a:cubicBezTo>
                  <a:cubicBezTo>
                    <a:pt x="723" y="402"/>
                    <a:pt x="718" y="394"/>
                    <a:pt x="708" y="379"/>
                  </a:cubicBezTo>
                  <a:cubicBezTo>
                    <a:pt x="707" y="377"/>
                    <a:pt x="707" y="370"/>
                    <a:pt x="702" y="368"/>
                  </a:cubicBezTo>
                  <a:cubicBezTo>
                    <a:pt x="703" y="367"/>
                    <a:pt x="703" y="367"/>
                    <a:pt x="703" y="367"/>
                  </a:cubicBezTo>
                  <a:cubicBezTo>
                    <a:pt x="701" y="367"/>
                    <a:pt x="701" y="367"/>
                    <a:pt x="701" y="367"/>
                  </a:cubicBezTo>
                  <a:cubicBezTo>
                    <a:pt x="701" y="367"/>
                    <a:pt x="701" y="359"/>
                    <a:pt x="701" y="357"/>
                  </a:cubicBezTo>
                  <a:cubicBezTo>
                    <a:pt x="697" y="357"/>
                    <a:pt x="687" y="351"/>
                    <a:pt x="687" y="344"/>
                  </a:cubicBezTo>
                  <a:cubicBezTo>
                    <a:pt x="687" y="338"/>
                    <a:pt x="696" y="337"/>
                    <a:pt x="698" y="331"/>
                  </a:cubicBezTo>
                  <a:cubicBezTo>
                    <a:pt x="703" y="316"/>
                    <a:pt x="725" y="316"/>
                    <a:pt x="736" y="306"/>
                  </a:cubicBezTo>
                  <a:cubicBezTo>
                    <a:pt x="734" y="303"/>
                    <a:pt x="732" y="303"/>
                    <a:pt x="729" y="303"/>
                  </a:cubicBezTo>
                  <a:cubicBezTo>
                    <a:pt x="728" y="303"/>
                    <a:pt x="728" y="303"/>
                    <a:pt x="727" y="303"/>
                  </a:cubicBezTo>
                  <a:cubicBezTo>
                    <a:pt x="726" y="303"/>
                    <a:pt x="725" y="303"/>
                    <a:pt x="724" y="303"/>
                  </a:cubicBezTo>
                  <a:cubicBezTo>
                    <a:pt x="722" y="303"/>
                    <a:pt x="719" y="303"/>
                    <a:pt x="716" y="301"/>
                  </a:cubicBezTo>
                  <a:cubicBezTo>
                    <a:pt x="713" y="299"/>
                    <a:pt x="711" y="295"/>
                    <a:pt x="705" y="295"/>
                  </a:cubicBezTo>
                  <a:cubicBezTo>
                    <a:pt x="700" y="295"/>
                    <a:pt x="700" y="306"/>
                    <a:pt x="697" y="306"/>
                  </a:cubicBezTo>
                  <a:cubicBezTo>
                    <a:pt x="695" y="306"/>
                    <a:pt x="692" y="307"/>
                    <a:pt x="690" y="307"/>
                  </a:cubicBezTo>
                  <a:cubicBezTo>
                    <a:pt x="688" y="307"/>
                    <a:pt x="686" y="307"/>
                    <a:pt x="684" y="305"/>
                  </a:cubicBezTo>
                  <a:cubicBezTo>
                    <a:pt x="677" y="301"/>
                    <a:pt x="679" y="296"/>
                    <a:pt x="673" y="291"/>
                  </a:cubicBezTo>
                  <a:cubicBezTo>
                    <a:pt x="671" y="289"/>
                    <a:pt x="662" y="287"/>
                    <a:pt x="662" y="282"/>
                  </a:cubicBezTo>
                  <a:cubicBezTo>
                    <a:pt x="662" y="271"/>
                    <a:pt x="677" y="275"/>
                    <a:pt x="685" y="269"/>
                  </a:cubicBezTo>
                  <a:cubicBezTo>
                    <a:pt x="691" y="265"/>
                    <a:pt x="703" y="257"/>
                    <a:pt x="707" y="250"/>
                  </a:cubicBezTo>
                  <a:cubicBezTo>
                    <a:pt x="708" y="248"/>
                    <a:pt x="711" y="243"/>
                    <a:pt x="716" y="243"/>
                  </a:cubicBezTo>
                  <a:cubicBezTo>
                    <a:pt x="720" y="243"/>
                    <a:pt x="726" y="250"/>
                    <a:pt x="726" y="253"/>
                  </a:cubicBezTo>
                  <a:cubicBezTo>
                    <a:pt x="726" y="262"/>
                    <a:pt x="716" y="265"/>
                    <a:pt x="716" y="275"/>
                  </a:cubicBezTo>
                  <a:cubicBezTo>
                    <a:pt x="731" y="275"/>
                    <a:pt x="743" y="259"/>
                    <a:pt x="760" y="259"/>
                  </a:cubicBezTo>
                  <a:cubicBezTo>
                    <a:pt x="766" y="259"/>
                    <a:pt x="769" y="265"/>
                    <a:pt x="776" y="265"/>
                  </a:cubicBezTo>
                  <a:cubicBezTo>
                    <a:pt x="774" y="270"/>
                    <a:pt x="776" y="270"/>
                    <a:pt x="776" y="276"/>
                  </a:cubicBezTo>
                  <a:cubicBezTo>
                    <a:pt x="776" y="282"/>
                    <a:pt x="771" y="281"/>
                    <a:pt x="771" y="287"/>
                  </a:cubicBezTo>
                  <a:cubicBezTo>
                    <a:pt x="771" y="290"/>
                    <a:pt x="772" y="296"/>
                    <a:pt x="776" y="296"/>
                  </a:cubicBezTo>
                  <a:cubicBezTo>
                    <a:pt x="778" y="296"/>
                    <a:pt x="780" y="294"/>
                    <a:pt x="783" y="294"/>
                  </a:cubicBezTo>
                  <a:cubicBezTo>
                    <a:pt x="790" y="294"/>
                    <a:pt x="798" y="298"/>
                    <a:pt x="798" y="304"/>
                  </a:cubicBezTo>
                  <a:cubicBezTo>
                    <a:pt x="798" y="308"/>
                    <a:pt x="793" y="311"/>
                    <a:pt x="789" y="311"/>
                  </a:cubicBezTo>
                  <a:cubicBezTo>
                    <a:pt x="789" y="316"/>
                    <a:pt x="789" y="316"/>
                    <a:pt x="789" y="316"/>
                  </a:cubicBezTo>
                  <a:cubicBezTo>
                    <a:pt x="790" y="317"/>
                    <a:pt x="791" y="320"/>
                    <a:pt x="794" y="320"/>
                  </a:cubicBezTo>
                  <a:cubicBezTo>
                    <a:pt x="794" y="323"/>
                    <a:pt x="797" y="326"/>
                    <a:pt x="797" y="329"/>
                  </a:cubicBezTo>
                  <a:cubicBezTo>
                    <a:pt x="797" y="331"/>
                    <a:pt x="792" y="338"/>
                    <a:pt x="792" y="341"/>
                  </a:cubicBezTo>
                  <a:cubicBezTo>
                    <a:pt x="792" y="343"/>
                    <a:pt x="792" y="346"/>
                    <a:pt x="795" y="347"/>
                  </a:cubicBezTo>
                  <a:cubicBezTo>
                    <a:pt x="794" y="349"/>
                    <a:pt x="792" y="351"/>
                    <a:pt x="792" y="353"/>
                  </a:cubicBezTo>
                  <a:cubicBezTo>
                    <a:pt x="800" y="353"/>
                    <a:pt x="800" y="353"/>
                    <a:pt x="800" y="353"/>
                  </a:cubicBezTo>
                  <a:cubicBezTo>
                    <a:pt x="803" y="350"/>
                    <a:pt x="804" y="350"/>
                    <a:pt x="810" y="349"/>
                  </a:cubicBezTo>
                  <a:cubicBezTo>
                    <a:pt x="810" y="344"/>
                    <a:pt x="823" y="343"/>
                    <a:pt x="827" y="342"/>
                  </a:cubicBezTo>
                  <a:cubicBezTo>
                    <a:pt x="834" y="340"/>
                    <a:pt x="837" y="334"/>
                    <a:pt x="837" y="322"/>
                  </a:cubicBezTo>
                  <a:cubicBezTo>
                    <a:pt x="837" y="302"/>
                    <a:pt x="829" y="289"/>
                    <a:pt x="818" y="278"/>
                  </a:cubicBezTo>
                  <a:cubicBezTo>
                    <a:pt x="813" y="273"/>
                    <a:pt x="808" y="268"/>
                    <a:pt x="809" y="259"/>
                  </a:cubicBezTo>
                  <a:cubicBezTo>
                    <a:pt x="815" y="259"/>
                    <a:pt x="820" y="256"/>
                    <a:pt x="825" y="252"/>
                  </a:cubicBezTo>
                  <a:cubicBezTo>
                    <a:pt x="828" y="248"/>
                    <a:pt x="838" y="243"/>
                    <a:pt x="840" y="238"/>
                  </a:cubicBezTo>
                  <a:cubicBezTo>
                    <a:pt x="847" y="224"/>
                    <a:pt x="851" y="216"/>
                    <a:pt x="864" y="206"/>
                  </a:cubicBezTo>
                  <a:cubicBezTo>
                    <a:pt x="864" y="206"/>
                    <a:pt x="873" y="195"/>
                    <a:pt x="873" y="184"/>
                  </a:cubicBezTo>
                  <a:cubicBezTo>
                    <a:pt x="873" y="179"/>
                    <a:pt x="872" y="175"/>
                    <a:pt x="866" y="171"/>
                  </a:cubicBezTo>
                  <a:cubicBezTo>
                    <a:pt x="865" y="171"/>
                    <a:pt x="865" y="170"/>
                    <a:pt x="865" y="169"/>
                  </a:cubicBezTo>
                  <a:cubicBezTo>
                    <a:pt x="865" y="166"/>
                    <a:pt x="882" y="164"/>
                    <a:pt x="893" y="158"/>
                  </a:cubicBezTo>
                  <a:cubicBezTo>
                    <a:pt x="906" y="150"/>
                    <a:pt x="910" y="122"/>
                    <a:pt x="922" y="111"/>
                  </a:cubicBezTo>
                  <a:cubicBezTo>
                    <a:pt x="922" y="111"/>
                    <a:pt x="922" y="111"/>
                    <a:pt x="922" y="111"/>
                  </a:cubicBezTo>
                  <a:cubicBezTo>
                    <a:pt x="922" y="97"/>
                    <a:pt x="922" y="97"/>
                    <a:pt x="922" y="97"/>
                  </a:cubicBezTo>
                  <a:cubicBezTo>
                    <a:pt x="900" y="97"/>
                    <a:pt x="897" y="113"/>
                    <a:pt x="879" y="113"/>
                  </a:cubicBezTo>
                  <a:cubicBezTo>
                    <a:pt x="864" y="113"/>
                    <a:pt x="857" y="94"/>
                    <a:pt x="850" y="87"/>
                  </a:cubicBezTo>
                  <a:cubicBezTo>
                    <a:pt x="841" y="78"/>
                    <a:pt x="818" y="77"/>
                    <a:pt x="811" y="66"/>
                  </a:cubicBezTo>
                  <a:cubicBezTo>
                    <a:pt x="793" y="37"/>
                    <a:pt x="794" y="0"/>
                    <a:pt x="74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2" name="Freeform 96"/>
            <p:cNvSpPr>
              <a:spLocks/>
            </p:cNvSpPr>
            <p:nvPr/>
          </p:nvSpPr>
          <p:spPr bwMode="auto">
            <a:xfrm>
              <a:off x="9781" y="-76"/>
              <a:ext cx="125" cy="54"/>
            </a:xfrm>
            <a:custGeom>
              <a:avLst/>
              <a:gdLst>
                <a:gd name="T0" fmla="*/ 25 w 53"/>
                <a:gd name="T1" fmla="*/ 0 h 23"/>
                <a:gd name="T2" fmla="*/ 0 w 53"/>
                <a:gd name="T3" fmla="*/ 18 h 23"/>
                <a:gd name="T4" fmla="*/ 5 w 53"/>
                <a:gd name="T5" fmla="*/ 23 h 23"/>
                <a:gd name="T6" fmla="*/ 53 w 53"/>
                <a:gd name="T7" fmla="*/ 13 h 23"/>
                <a:gd name="T8" fmla="*/ 25 w 53"/>
                <a:gd name="T9" fmla="*/ 0 h 23"/>
              </a:gdLst>
              <a:ahLst/>
              <a:cxnLst>
                <a:cxn ang="0">
                  <a:pos x="T0" y="T1"/>
                </a:cxn>
                <a:cxn ang="0">
                  <a:pos x="T2" y="T3"/>
                </a:cxn>
                <a:cxn ang="0">
                  <a:pos x="T4" y="T5"/>
                </a:cxn>
                <a:cxn ang="0">
                  <a:pos x="T6" y="T7"/>
                </a:cxn>
                <a:cxn ang="0">
                  <a:pos x="T8" y="T9"/>
                </a:cxn>
              </a:cxnLst>
              <a:rect l="0" t="0" r="r" b="b"/>
              <a:pathLst>
                <a:path w="53" h="23">
                  <a:moveTo>
                    <a:pt x="25" y="0"/>
                  </a:moveTo>
                  <a:cubicBezTo>
                    <a:pt x="16" y="0"/>
                    <a:pt x="0" y="10"/>
                    <a:pt x="0" y="18"/>
                  </a:cubicBezTo>
                  <a:cubicBezTo>
                    <a:pt x="0" y="20"/>
                    <a:pt x="2" y="23"/>
                    <a:pt x="5" y="23"/>
                  </a:cubicBezTo>
                  <a:cubicBezTo>
                    <a:pt x="11" y="23"/>
                    <a:pt x="53" y="20"/>
                    <a:pt x="53" y="13"/>
                  </a:cubicBezTo>
                  <a:cubicBezTo>
                    <a:pt x="53" y="5"/>
                    <a:pt x="33" y="0"/>
                    <a:pt x="2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3" name="Freeform 97"/>
            <p:cNvSpPr>
              <a:spLocks/>
            </p:cNvSpPr>
            <p:nvPr/>
          </p:nvSpPr>
          <p:spPr bwMode="auto">
            <a:xfrm>
              <a:off x="9403" y="28"/>
              <a:ext cx="49" cy="28"/>
            </a:xfrm>
            <a:custGeom>
              <a:avLst/>
              <a:gdLst>
                <a:gd name="T0" fmla="*/ 17 w 21"/>
                <a:gd name="T1" fmla="*/ 0 h 12"/>
                <a:gd name="T2" fmla="*/ 0 w 21"/>
                <a:gd name="T3" fmla="*/ 0 h 12"/>
                <a:gd name="T4" fmla="*/ 16 w 21"/>
                <a:gd name="T5" fmla="*/ 12 h 12"/>
                <a:gd name="T6" fmla="*/ 21 w 21"/>
                <a:gd name="T7" fmla="*/ 6 h 12"/>
                <a:gd name="T8" fmla="*/ 17 w 21"/>
                <a:gd name="T9" fmla="*/ 0 h 12"/>
              </a:gdLst>
              <a:ahLst/>
              <a:cxnLst>
                <a:cxn ang="0">
                  <a:pos x="T0" y="T1"/>
                </a:cxn>
                <a:cxn ang="0">
                  <a:pos x="T2" y="T3"/>
                </a:cxn>
                <a:cxn ang="0">
                  <a:pos x="T4" y="T5"/>
                </a:cxn>
                <a:cxn ang="0">
                  <a:pos x="T6" y="T7"/>
                </a:cxn>
                <a:cxn ang="0">
                  <a:pos x="T8" y="T9"/>
                </a:cxn>
              </a:cxnLst>
              <a:rect l="0" t="0" r="r" b="b"/>
              <a:pathLst>
                <a:path w="21" h="12">
                  <a:moveTo>
                    <a:pt x="17" y="0"/>
                  </a:moveTo>
                  <a:cubicBezTo>
                    <a:pt x="0" y="0"/>
                    <a:pt x="0" y="0"/>
                    <a:pt x="0" y="0"/>
                  </a:cubicBezTo>
                  <a:cubicBezTo>
                    <a:pt x="3" y="6"/>
                    <a:pt x="8" y="12"/>
                    <a:pt x="16" y="12"/>
                  </a:cubicBezTo>
                  <a:cubicBezTo>
                    <a:pt x="18" y="12"/>
                    <a:pt x="21" y="9"/>
                    <a:pt x="21" y="6"/>
                  </a:cubicBezTo>
                  <a:cubicBezTo>
                    <a:pt x="21" y="3"/>
                    <a:pt x="18" y="2"/>
                    <a:pt x="1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4" name="Freeform 98"/>
            <p:cNvSpPr>
              <a:spLocks/>
            </p:cNvSpPr>
            <p:nvPr/>
          </p:nvSpPr>
          <p:spPr bwMode="auto">
            <a:xfrm>
              <a:off x="8242" y="-369"/>
              <a:ext cx="22" cy="28"/>
            </a:xfrm>
            <a:custGeom>
              <a:avLst/>
              <a:gdLst>
                <a:gd name="T0" fmla="*/ 4 w 9"/>
                <a:gd name="T1" fmla="*/ 0 h 12"/>
                <a:gd name="T2" fmla="*/ 0 w 9"/>
                <a:gd name="T3" fmla="*/ 8 h 12"/>
                <a:gd name="T4" fmla="*/ 4 w 9"/>
                <a:gd name="T5" fmla="*/ 12 h 12"/>
                <a:gd name="T6" fmla="*/ 9 w 9"/>
                <a:gd name="T7" fmla="*/ 5 h 12"/>
                <a:gd name="T8" fmla="*/ 9 w 9"/>
                <a:gd name="T9" fmla="*/ 5 h 12"/>
                <a:gd name="T10" fmla="*/ 9 w 9"/>
                <a:gd name="T11" fmla="*/ 5 h 12"/>
                <a:gd name="T12" fmla="*/ 9 w 9"/>
                <a:gd name="T13" fmla="*/ 4 h 12"/>
                <a:gd name="T14" fmla="*/ 8 w 9"/>
                <a:gd name="T15" fmla="*/ 4 h 12"/>
                <a:gd name="T16" fmla="*/ 4 w 9"/>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2">
                  <a:moveTo>
                    <a:pt x="4" y="0"/>
                  </a:moveTo>
                  <a:cubicBezTo>
                    <a:pt x="2" y="3"/>
                    <a:pt x="0" y="5"/>
                    <a:pt x="0" y="8"/>
                  </a:cubicBezTo>
                  <a:cubicBezTo>
                    <a:pt x="0" y="11"/>
                    <a:pt x="2" y="12"/>
                    <a:pt x="4" y="12"/>
                  </a:cubicBezTo>
                  <a:cubicBezTo>
                    <a:pt x="8" y="12"/>
                    <a:pt x="9" y="8"/>
                    <a:pt x="9" y="5"/>
                  </a:cubicBezTo>
                  <a:cubicBezTo>
                    <a:pt x="9" y="5"/>
                    <a:pt x="9" y="5"/>
                    <a:pt x="9" y="5"/>
                  </a:cubicBezTo>
                  <a:cubicBezTo>
                    <a:pt x="9" y="5"/>
                    <a:pt x="9" y="5"/>
                    <a:pt x="9" y="5"/>
                  </a:cubicBezTo>
                  <a:cubicBezTo>
                    <a:pt x="9" y="5"/>
                    <a:pt x="9" y="5"/>
                    <a:pt x="9" y="4"/>
                  </a:cubicBezTo>
                  <a:cubicBezTo>
                    <a:pt x="8" y="4"/>
                    <a:pt x="8" y="4"/>
                    <a:pt x="8" y="4"/>
                  </a:cubicBezTo>
                  <a:cubicBezTo>
                    <a:pt x="4" y="0"/>
                    <a:pt x="4"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5" name="Freeform 99"/>
            <p:cNvSpPr>
              <a:spLocks noEditPoints="1"/>
            </p:cNvSpPr>
            <p:nvPr/>
          </p:nvSpPr>
          <p:spPr bwMode="auto">
            <a:xfrm>
              <a:off x="7403" y="-277"/>
              <a:ext cx="57" cy="33"/>
            </a:xfrm>
            <a:custGeom>
              <a:avLst/>
              <a:gdLst>
                <a:gd name="T0" fmla="*/ 24 w 24"/>
                <a:gd name="T1" fmla="*/ 10 h 14"/>
                <a:gd name="T2" fmla="*/ 23 w 24"/>
                <a:gd name="T3" fmla="*/ 11 h 14"/>
                <a:gd name="T4" fmla="*/ 20 w 24"/>
                <a:gd name="T5" fmla="*/ 14 h 14"/>
                <a:gd name="T6" fmla="*/ 24 w 24"/>
                <a:gd name="T7" fmla="*/ 10 h 14"/>
                <a:gd name="T8" fmla="*/ 12 w 24"/>
                <a:gd name="T9" fmla="*/ 0 h 14"/>
                <a:gd name="T10" fmla="*/ 0 w 24"/>
                <a:gd name="T11" fmla="*/ 8 h 14"/>
                <a:gd name="T12" fmla="*/ 12 w 24"/>
                <a:gd name="T13" fmla="*/ 14 h 14"/>
                <a:gd name="T14" fmla="*/ 23 w 24"/>
                <a:gd name="T15" fmla="*/ 11 h 14"/>
                <a:gd name="T16" fmla="*/ 24 w 24"/>
                <a:gd name="T17" fmla="*/ 8 h 14"/>
                <a:gd name="T18" fmla="*/ 12 w 24"/>
                <a:gd name="T1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14">
                  <a:moveTo>
                    <a:pt x="24" y="10"/>
                  </a:moveTo>
                  <a:cubicBezTo>
                    <a:pt x="24" y="10"/>
                    <a:pt x="23" y="11"/>
                    <a:pt x="23" y="11"/>
                  </a:cubicBezTo>
                  <a:cubicBezTo>
                    <a:pt x="22" y="12"/>
                    <a:pt x="21" y="13"/>
                    <a:pt x="20" y="14"/>
                  </a:cubicBezTo>
                  <a:cubicBezTo>
                    <a:pt x="24" y="10"/>
                    <a:pt x="24" y="10"/>
                    <a:pt x="24" y="10"/>
                  </a:cubicBezTo>
                  <a:moveTo>
                    <a:pt x="12" y="0"/>
                  </a:moveTo>
                  <a:cubicBezTo>
                    <a:pt x="7" y="0"/>
                    <a:pt x="0" y="2"/>
                    <a:pt x="0" y="8"/>
                  </a:cubicBezTo>
                  <a:cubicBezTo>
                    <a:pt x="0" y="12"/>
                    <a:pt x="6" y="14"/>
                    <a:pt x="12" y="14"/>
                  </a:cubicBezTo>
                  <a:cubicBezTo>
                    <a:pt x="16" y="14"/>
                    <a:pt x="19" y="13"/>
                    <a:pt x="23" y="11"/>
                  </a:cubicBezTo>
                  <a:cubicBezTo>
                    <a:pt x="23" y="10"/>
                    <a:pt x="24" y="9"/>
                    <a:pt x="24" y="8"/>
                  </a:cubicBezTo>
                  <a:cubicBezTo>
                    <a:pt x="24" y="1"/>
                    <a:pt x="19" y="0"/>
                    <a:pt x="1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6" name="Freeform 100"/>
            <p:cNvSpPr>
              <a:spLocks/>
            </p:cNvSpPr>
            <p:nvPr/>
          </p:nvSpPr>
          <p:spPr bwMode="auto">
            <a:xfrm>
              <a:off x="6964" y="-639"/>
              <a:ext cx="215" cy="121"/>
            </a:xfrm>
            <a:custGeom>
              <a:avLst/>
              <a:gdLst>
                <a:gd name="T0" fmla="*/ 54 w 91"/>
                <a:gd name="T1" fmla="*/ 0 h 51"/>
                <a:gd name="T2" fmla="*/ 47 w 91"/>
                <a:gd name="T3" fmla="*/ 0 h 51"/>
                <a:gd name="T4" fmla="*/ 9 w 91"/>
                <a:gd name="T5" fmla="*/ 31 h 51"/>
                <a:gd name="T6" fmla="*/ 0 w 91"/>
                <a:gd name="T7" fmla="*/ 43 h 51"/>
                <a:gd name="T8" fmla="*/ 8 w 91"/>
                <a:gd name="T9" fmla="*/ 51 h 51"/>
                <a:gd name="T10" fmla="*/ 36 w 91"/>
                <a:gd name="T11" fmla="*/ 43 h 51"/>
                <a:gd name="T12" fmla="*/ 54 w 91"/>
                <a:gd name="T13" fmla="*/ 40 h 51"/>
                <a:gd name="T14" fmla="*/ 61 w 91"/>
                <a:gd name="T15" fmla="*/ 41 h 51"/>
                <a:gd name="T16" fmla="*/ 91 w 91"/>
                <a:gd name="T17" fmla="*/ 27 h 51"/>
                <a:gd name="T18" fmla="*/ 62 w 91"/>
                <a:gd name="T19" fmla="*/ 6 h 51"/>
                <a:gd name="T20" fmla="*/ 53 w 91"/>
                <a:gd name="T21" fmla="*/ 11 h 51"/>
                <a:gd name="T22" fmla="*/ 54 w 91"/>
                <a:gd name="T2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 h="51">
                  <a:moveTo>
                    <a:pt x="54" y="0"/>
                  </a:moveTo>
                  <a:cubicBezTo>
                    <a:pt x="52" y="0"/>
                    <a:pt x="52" y="0"/>
                    <a:pt x="47" y="0"/>
                  </a:cubicBezTo>
                  <a:cubicBezTo>
                    <a:pt x="26" y="0"/>
                    <a:pt x="21" y="19"/>
                    <a:pt x="9" y="31"/>
                  </a:cubicBezTo>
                  <a:cubicBezTo>
                    <a:pt x="6" y="34"/>
                    <a:pt x="0" y="34"/>
                    <a:pt x="0" y="43"/>
                  </a:cubicBezTo>
                  <a:cubicBezTo>
                    <a:pt x="0" y="48"/>
                    <a:pt x="1" y="51"/>
                    <a:pt x="8" y="51"/>
                  </a:cubicBezTo>
                  <a:cubicBezTo>
                    <a:pt x="36" y="43"/>
                    <a:pt x="36" y="43"/>
                    <a:pt x="36" y="43"/>
                  </a:cubicBezTo>
                  <a:cubicBezTo>
                    <a:pt x="36" y="43"/>
                    <a:pt x="52" y="40"/>
                    <a:pt x="54" y="40"/>
                  </a:cubicBezTo>
                  <a:cubicBezTo>
                    <a:pt x="56" y="40"/>
                    <a:pt x="58" y="41"/>
                    <a:pt x="61" y="41"/>
                  </a:cubicBezTo>
                  <a:cubicBezTo>
                    <a:pt x="73" y="41"/>
                    <a:pt x="91" y="37"/>
                    <a:pt x="91" y="27"/>
                  </a:cubicBezTo>
                  <a:cubicBezTo>
                    <a:pt x="91" y="20"/>
                    <a:pt x="69" y="6"/>
                    <a:pt x="62" y="6"/>
                  </a:cubicBezTo>
                  <a:cubicBezTo>
                    <a:pt x="58" y="6"/>
                    <a:pt x="56" y="10"/>
                    <a:pt x="53" y="11"/>
                  </a:cubicBezTo>
                  <a:cubicBezTo>
                    <a:pt x="57" y="7"/>
                    <a:pt x="54" y="7"/>
                    <a:pt x="5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7" name="Freeform 101"/>
            <p:cNvSpPr>
              <a:spLocks/>
            </p:cNvSpPr>
            <p:nvPr/>
          </p:nvSpPr>
          <p:spPr bwMode="auto">
            <a:xfrm>
              <a:off x="6661" y="-701"/>
              <a:ext cx="83" cy="45"/>
            </a:xfrm>
            <a:custGeom>
              <a:avLst/>
              <a:gdLst>
                <a:gd name="T0" fmla="*/ 14 w 35"/>
                <a:gd name="T1" fmla="*/ 0 h 19"/>
                <a:gd name="T2" fmla="*/ 0 w 35"/>
                <a:gd name="T3" fmla="*/ 5 h 19"/>
                <a:gd name="T4" fmla="*/ 11 w 35"/>
                <a:gd name="T5" fmla="*/ 19 h 19"/>
                <a:gd name="T6" fmla="*/ 35 w 35"/>
                <a:gd name="T7" fmla="*/ 8 h 19"/>
                <a:gd name="T8" fmla="*/ 14 w 35"/>
                <a:gd name="T9" fmla="*/ 0 h 19"/>
              </a:gdLst>
              <a:ahLst/>
              <a:cxnLst>
                <a:cxn ang="0">
                  <a:pos x="T0" y="T1"/>
                </a:cxn>
                <a:cxn ang="0">
                  <a:pos x="T2" y="T3"/>
                </a:cxn>
                <a:cxn ang="0">
                  <a:pos x="T4" y="T5"/>
                </a:cxn>
                <a:cxn ang="0">
                  <a:pos x="T6" y="T7"/>
                </a:cxn>
                <a:cxn ang="0">
                  <a:pos x="T8" y="T9"/>
                </a:cxn>
              </a:cxnLst>
              <a:rect l="0" t="0" r="r" b="b"/>
              <a:pathLst>
                <a:path w="35" h="19">
                  <a:moveTo>
                    <a:pt x="14" y="0"/>
                  </a:moveTo>
                  <a:cubicBezTo>
                    <a:pt x="11" y="0"/>
                    <a:pt x="0" y="0"/>
                    <a:pt x="0" y="5"/>
                  </a:cubicBezTo>
                  <a:cubicBezTo>
                    <a:pt x="0" y="10"/>
                    <a:pt x="7" y="19"/>
                    <a:pt x="11" y="19"/>
                  </a:cubicBezTo>
                  <a:cubicBezTo>
                    <a:pt x="17" y="19"/>
                    <a:pt x="34" y="18"/>
                    <a:pt x="35" y="8"/>
                  </a:cubicBezTo>
                  <a:cubicBezTo>
                    <a:pt x="32" y="7"/>
                    <a:pt x="17" y="0"/>
                    <a:pt x="1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8" name="Freeform 102"/>
            <p:cNvSpPr>
              <a:spLocks/>
            </p:cNvSpPr>
            <p:nvPr/>
          </p:nvSpPr>
          <p:spPr bwMode="auto">
            <a:xfrm>
              <a:off x="6689" y="-793"/>
              <a:ext cx="296" cy="208"/>
            </a:xfrm>
            <a:custGeom>
              <a:avLst/>
              <a:gdLst>
                <a:gd name="T0" fmla="*/ 55 w 125"/>
                <a:gd name="T1" fmla="*/ 0 h 88"/>
                <a:gd name="T2" fmla="*/ 0 w 125"/>
                <a:gd name="T3" fmla="*/ 31 h 88"/>
                <a:gd name="T4" fmla="*/ 38 w 125"/>
                <a:gd name="T5" fmla="*/ 42 h 88"/>
                <a:gd name="T6" fmla="*/ 60 w 125"/>
                <a:gd name="T7" fmla="*/ 43 h 88"/>
                <a:gd name="T8" fmla="*/ 21 w 125"/>
                <a:gd name="T9" fmla="*/ 60 h 88"/>
                <a:gd name="T10" fmla="*/ 49 w 125"/>
                <a:gd name="T11" fmla="*/ 79 h 88"/>
                <a:gd name="T12" fmla="*/ 108 w 125"/>
                <a:gd name="T13" fmla="*/ 88 h 88"/>
                <a:gd name="T14" fmla="*/ 118 w 125"/>
                <a:gd name="T15" fmla="*/ 80 h 88"/>
                <a:gd name="T16" fmla="*/ 111 w 125"/>
                <a:gd name="T17" fmla="*/ 74 h 88"/>
                <a:gd name="T18" fmla="*/ 121 w 125"/>
                <a:gd name="T19" fmla="*/ 67 h 88"/>
                <a:gd name="T20" fmla="*/ 125 w 125"/>
                <a:gd name="T21" fmla="*/ 57 h 88"/>
                <a:gd name="T22" fmla="*/ 108 w 125"/>
                <a:gd name="T23" fmla="*/ 46 h 88"/>
                <a:gd name="T24" fmla="*/ 97 w 125"/>
                <a:gd name="T25" fmla="*/ 46 h 88"/>
                <a:gd name="T26" fmla="*/ 81 w 125"/>
                <a:gd name="T27" fmla="*/ 41 h 88"/>
                <a:gd name="T28" fmla="*/ 75 w 125"/>
                <a:gd name="T29" fmla="*/ 40 h 88"/>
                <a:gd name="T30" fmla="*/ 70 w 125"/>
                <a:gd name="T31" fmla="*/ 41 h 88"/>
                <a:gd name="T32" fmla="*/ 80 w 125"/>
                <a:gd name="T33" fmla="*/ 31 h 88"/>
                <a:gd name="T34" fmla="*/ 80 w 125"/>
                <a:gd name="T35" fmla="*/ 21 h 88"/>
                <a:gd name="T36" fmla="*/ 83 w 125"/>
                <a:gd name="T37" fmla="*/ 21 h 88"/>
                <a:gd name="T38" fmla="*/ 87 w 125"/>
                <a:gd name="T39" fmla="*/ 20 h 88"/>
                <a:gd name="T40" fmla="*/ 55 w 125"/>
                <a:gd name="T41"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5" h="88">
                  <a:moveTo>
                    <a:pt x="55" y="0"/>
                  </a:moveTo>
                  <a:cubicBezTo>
                    <a:pt x="30" y="0"/>
                    <a:pt x="22" y="24"/>
                    <a:pt x="0" y="31"/>
                  </a:cubicBezTo>
                  <a:cubicBezTo>
                    <a:pt x="13" y="38"/>
                    <a:pt x="23" y="42"/>
                    <a:pt x="38" y="42"/>
                  </a:cubicBezTo>
                  <a:cubicBezTo>
                    <a:pt x="41" y="42"/>
                    <a:pt x="55" y="43"/>
                    <a:pt x="60" y="43"/>
                  </a:cubicBezTo>
                  <a:cubicBezTo>
                    <a:pt x="43" y="48"/>
                    <a:pt x="38" y="54"/>
                    <a:pt x="21" y="60"/>
                  </a:cubicBezTo>
                  <a:cubicBezTo>
                    <a:pt x="29" y="64"/>
                    <a:pt x="42" y="79"/>
                    <a:pt x="49" y="79"/>
                  </a:cubicBezTo>
                  <a:cubicBezTo>
                    <a:pt x="68" y="79"/>
                    <a:pt x="85" y="88"/>
                    <a:pt x="108" y="88"/>
                  </a:cubicBezTo>
                  <a:cubicBezTo>
                    <a:pt x="113" y="88"/>
                    <a:pt x="118" y="85"/>
                    <a:pt x="118" y="80"/>
                  </a:cubicBezTo>
                  <a:cubicBezTo>
                    <a:pt x="118" y="77"/>
                    <a:pt x="114" y="75"/>
                    <a:pt x="111" y="74"/>
                  </a:cubicBezTo>
                  <a:cubicBezTo>
                    <a:pt x="114" y="73"/>
                    <a:pt x="121" y="72"/>
                    <a:pt x="121" y="67"/>
                  </a:cubicBezTo>
                  <a:cubicBezTo>
                    <a:pt x="121" y="62"/>
                    <a:pt x="120" y="61"/>
                    <a:pt x="125" y="57"/>
                  </a:cubicBezTo>
                  <a:cubicBezTo>
                    <a:pt x="118" y="50"/>
                    <a:pt x="118" y="46"/>
                    <a:pt x="108" y="46"/>
                  </a:cubicBezTo>
                  <a:cubicBezTo>
                    <a:pt x="104" y="46"/>
                    <a:pt x="101" y="46"/>
                    <a:pt x="97" y="46"/>
                  </a:cubicBezTo>
                  <a:cubicBezTo>
                    <a:pt x="91" y="46"/>
                    <a:pt x="88" y="41"/>
                    <a:pt x="81" y="41"/>
                  </a:cubicBezTo>
                  <a:cubicBezTo>
                    <a:pt x="79" y="41"/>
                    <a:pt x="77" y="40"/>
                    <a:pt x="75" y="40"/>
                  </a:cubicBezTo>
                  <a:cubicBezTo>
                    <a:pt x="73" y="40"/>
                    <a:pt x="72" y="40"/>
                    <a:pt x="70" y="41"/>
                  </a:cubicBezTo>
                  <a:cubicBezTo>
                    <a:pt x="75" y="39"/>
                    <a:pt x="80" y="34"/>
                    <a:pt x="80" y="31"/>
                  </a:cubicBezTo>
                  <a:cubicBezTo>
                    <a:pt x="80" y="29"/>
                    <a:pt x="81" y="27"/>
                    <a:pt x="80" y="21"/>
                  </a:cubicBezTo>
                  <a:cubicBezTo>
                    <a:pt x="82" y="21"/>
                    <a:pt x="82" y="21"/>
                    <a:pt x="83" y="21"/>
                  </a:cubicBezTo>
                  <a:cubicBezTo>
                    <a:pt x="83" y="21"/>
                    <a:pt x="84" y="21"/>
                    <a:pt x="87" y="20"/>
                  </a:cubicBezTo>
                  <a:cubicBezTo>
                    <a:pt x="78" y="14"/>
                    <a:pt x="70" y="0"/>
                    <a:pt x="5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9" name="Freeform 103"/>
            <p:cNvSpPr>
              <a:spLocks/>
            </p:cNvSpPr>
            <p:nvPr/>
          </p:nvSpPr>
          <p:spPr bwMode="auto">
            <a:xfrm>
              <a:off x="6817" y="-464"/>
              <a:ext cx="38" cy="26"/>
            </a:xfrm>
            <a:custGeom>
              <a:avLst/>
              <a:gdLst>
                <a:gd name="T0" fmla="*/ 16 w 16"/>
                <a:gd name="T1" fmla="*/ 0 h 11"/>
                <a:gd name="T2" fmla="*/ 8 w 16"/>
                <a:gd name="T3" fmla="*/ 0 h 11"/>
                <a:gd name="T4" fmla="*/ 0 w 16"/>
                <a:gd name="T5" fmla="*/ 6 h 11"/>
                <a:gd name="T6" fmla="*/ 5 w 16"/>
                <a:gd name="T7" fmla="*/ 11 h 11"/>
                <a:gd name="T8" fmla="*/ 16 w 16"/>
                <a:gd name="T9" fmla="*/ 0 h 11"/>
              </a:gdLst>
              <a:ahLst/>
              <a:cxnLst>
                <a:cxn ang="0">
                  <a:pos x="T0" y="T1"/>
                </a:cxn>
                <a:cxn ang="0">
                  <a:pos x="T2" y="T3"/>
                </a:cxn>
                <a:cxn ang="0">
                  <a:pos x="T4" y="T5"/>
                </a:cxn>
                <a:cxn ang="0">
                  <a:pos x="T6" y="T7"/>
                </a:cxn>
                <a:cxn ang="0">
                  <a:pos x="T8" y="T9"/>
                </a:cxn>
              </a:cxnLst>
              <a:rect l="0" t="0" r="r" b="b"/>
              <a:pathLst>
                <a:path w="16" h="11">
                  <a:moveTo>
                    <a:pt x="16" y="0"/>
                  </a:moveTo>
                  <a:cubicBezTo>
                    <a:pt x="8" y="0"/>
                    <a:pt x="8" y="0"/>
                    <a:pt x="8" y="0"/>
                  </a:cubicBezTo>
                  <a:cubicBezTo>
                    <a:pt x="6" y="2"/>
                    <a:pt x="3" y="4"/>
                    <a:pt x="0" y="6"/>
                  </a:cubicBezTo>
                  <a:cubicBezTo>
                    <a:pt x="1" y="8"/>
                    <a:pt x="3" y="11"/>
                    <a:pt x="5" y="11"/>
                  </a:cubicBezTo>
                  <a:cubicBezTo>
                    <a:pt x="12" y="11"/>
                    <a:pt x="15" y="8"/>
                    <a:pt x="1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0" name="Freeform 104"/>
            <p:cNvSpPr>
              <a:spLocks/>
            </p:cNvSpPr>
            <p:nvPr/>
          </p:nvSpPr>
          <p:spPr bwMode="auto">
            <a:xfrm>
              <a:off x="6630" y="-788"/>
              <a:ext cx="50" cy="12"/>
            </a:xfrm>
            <a:custGeom>
              <a:avLst/>
              <a:gdLst>
                <a:gd name="T0" fmla="*/ 19 w 21"/>
                <a:gd name="T1" fmla="*/ 0 h 5"/>
                <a:gd name="T2" fmla="*/ 0 w 21"/>
                <a:gd name="T3" fmla="*/ 0 h 5"/>
                <a:gd name="T4" fmla="*/ 11 w 21"/>
                <a:gd name="T5" fmla="*/ 5 h 5"/>
                <a:gd name="T6" fmla="*/ 21 w 21"/>
                <a:gd name="T7" fmla="*/ 4 h 5"/>
                <a:gd name="T8" fmla="*/ 19 w 21"/>
                <a:gd name="T9" fmla="*/ 0 h 5"/>
              </a:gdLst>
              <a:ahLst/>
              <a:cxnLst>
                <a:cxn ang="0">
                  <a:pos x="T0" y="T1"/>
                </a:cxn>
                <a:cxn ang="0">
                  <a:pos x="T2" y="T3"/>
                </a:cxn>
                <a:cxn ang="0">
                  <a:pos x="T4" y="T5"/>
                </a:cxn>
                <a:cxn ang="0">
                  <a:pos x="T6" y="T7"/>
                </a:cxn>
                <a:cxn ang="0">
                  <a:pos x="T8" y="T9"/>
                </a:cxn>
              </a:cxnLst>
              <a:rect l="0" t="0" r="r" b="b"/>
              <a:pathLst>
                <a:path w="21" h="5">
                  <a:moveTo>
                    <a:pt x="19" y="0"/>
                  </a:moveTo>
                  <a:cubicBezTo>
                    <a:pt x="0" y="0"/>
                    <a:pt x="0" y="0"/>
                    <a:pt x="0" y="0"/>
                  </a:cubicBezTo>
                  <a:cubicBezTo>
                    <a:pt x="2" y="4"/>
                    <a:pt x="6" y="5"/>
                    <a:pt x="11" y="5"/>
                  </a:cubicBezTo>
                  <a:cubicBezTo>
                    <a:pt x="14" y="5"/>
                    <a:pt x="18" y="5"/>
                    <a:pt x="21" y="4"/>
                  </a:cubicBezTo>
                  <a:cubicBezTo>
                    <a:pt x="19" y="0"/>
                    <a:pt x="19" y="0"/>
                    <a:pt x="1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1" name="Freeform 105"/>
            <p:cNvSpPr>
              <a:spLocks/>
            </p:cNvSpPr>
            <p:nvPr/>
          </p:nvSpPr>
          <p:spPr bwMode="auto">
            <a:xfrm>
              <a:off x="7219" y="-547"/>
              <a:ext cx="40" cy="19"/>
            </a:xfrm>
            <a:custGeom>
              <a:avLst/>
              <a:gdLst>
                <a:gd name="T0" fmla="*/ 17 w 17"/>
                <a:gd name="T1" fmla="*/ 0 h 8"/>
                <a:gd name="T2" fmla="*/ 13 w 17"/>
                <a:gd name="T3" fmla="*/ 1 h 8"/>
                <a:gd name="T4" fmla="*/ 11 w 17"/>
                <a:gd name="T5" fmla="*/ 1 h 8"/>
                <a:gd name="T6" fmla="*/ 8 w 17"/>
                <a:gd name="T7" fmla="*/ 1 h 8"/>
                <a:gd name="T8" fmla="*/ 0 w 17"/>
                <a:gd name="T9" fmla="*/ 2 h 8"/>
                <a:gd name="T10" fmla="*/ 11 w 17"/>
                <a:gd name="T11" fmla="*/ 8 h 8"/>
                <a:gd name="T12" fmla="*/ 17 w 17"/>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7" h="8">
                  <a:moveTo>
                    <a:pt x="17" y="0"/>
                  </a:moveTo>
                  <a:cubicBezTo>
                    <a:pt x="16" y="1"/>
                    <a:pt x="15" y="1"/>
                    <a:pt x="13" y="1"/>
                  </a:cubicBezTo>
                  <a:cubicBezTo>
                    <a:pt x="13" y="1"/>
                    <a:pt x="12" y="1"/>
                    <a:pt x="11" y="1"/>
                  </a:cubicBezTo>
                  <a:cubicBezTo>
                    <a:pt x="10" y="1"/>
                    <a:pt x="9" y="1"/>
                    <a:pt x="8" y="1"/>
                  </a:cubicBezTo>
                  <a:cubicBezTo>
                    <a:pt x="6" y="1"/>
                    <a:pt x="4" y="1"/>
                    <a:pt x="0" y="2"/>
                  </a:cubicBezTo>
                  <a:cubicBezTo>
                    <a:pt x="2" y="4"/>
                    <a:pt x="4" y="8"/>
                    <a:pt x="11" y="8"/>
                  </a:cubicBezTo>
                  <a:cubicBezTo>
                    <a:pt x="14" y="8"/>
                    <a:pt x="17" y="4"/>
                    <a:pt x="1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2" name="Freeform 106"/>
            <p:cNvSpPr>
              <a:spLocks noEditPoints="1"/>
            </p:cNvSpPr>
            <p:nvPr/>
          </p:nvSpPr>
          <p:spPr bwMode="auto">
            <a:xfrm>
              <a:off x="5002" y="-757"/>
              <a:ext cx="253" cy="75"/>
            </a:xfrm>
            <a:custGeom>
              <a:avLst/>
              <a:gdLst>
                <a:gd name="T0" fmla="*/ 91 w 107"/>
                <a:gd name="T1" fmla="*/ 16 h 32"/>
                <a:gd name="T2" fmla="*/ 87 w 107"/>
                <a:gd name="T3" fmla="*/ 18 h 32"/>
                <a:gd name="T4" fmla="*/ 87 w 107"/>
                <a:gd name="T5" fmla="*/ 20 h 32"/>
                <a:gd name="T6" fmla="*/ 91 w 107"/>
                <a:gd name="T7" fmla="*/ 16 h 32"/>
                <a:gd name="T8" fmla="*/ 91 w 107"/>
                <a:gd name="T9" fmla="*/ 0 h 32"/>
                <a:gd name="T10" fmla="*/ 71 w 107"/>
                <a:gd name="T11" fmla="*/ 7 h 32"/>
                <a:gd name="T12" fmla="*/ 41 w 107"/>
                <a:gd name="T13" fmla="*/ 0 h 32"/>
                <a:gd name="T14" fmla="*/ 0 w 107"/>
                <a:gd name="T15" fmla="*/ 10 h 32"/>
                <a:gd name="T16" fmla="*/ 11 w 107"/>
                <a:gd name="T17" fmla="*/ 13 h 32"/>
                <a:gd name="T18" fmla="*/ 35 w 107"/>
                <a:gd name="T19" fmla="*/ 6 h 32"/>
                <a:gd name="T20" fmla="*/ 47 w 107"/>
                <a:gd name="T21" fmla="*/ 10 h 32"/>
                <a:gd name="T22" fmla="*/ 39 w 107"/>
                <a:gd name="T23" fmla="*/ 15 h 32"/>
                <a:gd name="T24" fmla="*/ 49 w 107"/>
                <a:gd name="T25" fmla="*/ 16 h 32"/>
                <a:gd name="T26" fmla="*/ 38 w 107"/>
                <a:gd name="T27" fmla="*/ 20 h 32"/>
                <a:gd name="T28" fmla="*/ 53 w 107"/>
                <a:gd name="T29" fmla="*/ 27 h 32"/>
                <a:gd name="T30" fmla="*/ 52 w 107"/>
                <a:gd name="T31" fmla="*/ 27 h 32"/>
                <a:gd name="T32" fmla="*/ 58 w 107"/>
                <a:gd name="T33" fmla="*/ 32 h 32"/>
                <a:gd name="T34" fmla="*/ 58 w 107"/>
                <a:gd name="T35" fmla="*/ 32 h 32"/>
                <a:gd name="T36" fmla="*/ 68 w 107"/>
                <a:gd name="T37" fmla="*/ 20 h 32"/>
                <a:gd name="T38" fmla="*/ 75 w 107"/>
                <a:gd name="T39" fmla="*/ 19 h 32"/>
                <a:gd name="T40" fmla="*/ 79 w 107"/>
                <a:gd name="T41" fmla="*/ 19 h 32"/>
                <a:gd name="T42" fmla="*/ 82 w 107"/>
                <a:gd name="T43" fmla="*/ 19 h 32"/>
                <a:gd name="T44" fmla="*/ 87 w 107"/>
                <a:gd name="T45" fmla="*/ 18 h 32"/>
                <a:gd name="T46" fmla="*/ 87 w 107"/>
                <a:gd name="T47" fmla="*/ 15 h 32"/>
                <a:gd name="T48" fmla="*/ 90 w 107"/>
                <a:gd name="T49" fmla="*/ 16 h 32"/>
                <a:gd name="T50" fmla="*/ 92 w 107"/>
                <a:gd name="T51" fmla="*/ 15 h 32"/>
                <a:gd name="T52" fmla="*/ 107 w 107"/>
                <a:gd name="T53" fmla="*/ 6 h 32"/>
                <a:gd name="T54" fmla="*/ 91 w 107"/>
                <a:gd name="T5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32">
                  <a:moveTo>
                    <a:pt x="91" y="16"/>
                  </a:moveTo>
                  <a:cubicBezTo>
                    <a:pt x="89" y="17"/>
                    <a:pt x="88" y="18"/>
                    <a:pt x="87" y="18"/>
                  </a:cubicBezTo>
                  <a:cubicBezTo>
                    <a:pt x="87" y="20"/>
                    <a:pt x="87" y="20"/>
                    <a:pt x="87" y="20"/>
                  </a:cubicBezTo>
                  <a:cubicBezTo>
                    <a:pt x="91" y="16"/>
                    <a:pt x="91" y="16"/>
                    <a:pt x="91" y="16"/>
                  </a:cubicBezTo>
                  <a:moveTo>
                    <a:pt x="91" y="0"/>
                  </a:moveTo>
                  <a:cubicBezTo>
                    <a:pt x="83" y="0"/>
                    <a:pt x="79" y="7"/>
                    <a:pt x="71" y="7"/>
                  </a:cubicBezTo>
                  <a:cubicBezTo>
                    <a:pt x="61" y="7"/>
                    <a:pt x="54" y="0"/>
                    <a:pt x="41" y="0"/>
                  </a:cubicBezTo>
                  <a:cubicBezTo>
                    <a:pt x="29" y="0"/>
                    <a:pt x="5" y="2"/>
                    <a:pt x="0" y="10"/>
                  </a:cubicBezTo>
                  <a:cubicBezTo>
                    <a:pt x="4" y="11"/>
                    <a:pt x="7" y="13"/>
                    <a:pt x="11" y="13"/>
                  </a:cubicBezTo>
                  <a:cubicBezTo>
                    <a:pt x="19" y="13"/>
                    <a:pt x="29" y="6"/>
                    <a:pt x="35" y="6"/>
                  </a:cubicBezTo>
                  <a:cubicBezTo>
                    <a:pt x="40" y="6"/>
                    <a:pt x="43" y="9"/>
                    <a:pt x="47" y="10"/>
                  </a:cubicBezTo>
                  <a:cubicBezTo>
                    <a:pt x="45" y="13"/>
                    <a:pt x="42" y="14"/>
                    <a:pt x="39" y="15"/>
                  </a:cubicBezTo>
                  <a:cubicBezTo>
                    <a:pt x="42" y="16"/>
                    <a:pt x="44" y="16"/>
                    <a:pt x="49" y="16"/>
                  </a:cubicBezTo>
                  <a:cubicBezTo>
                    <a:pt x="45" y="17"/>
                    <a:pt x="42" y="18"/>
                    <a:pt x="38" y="20"/>
                  </a:cubicBezTo>
                  <a:cubicBezTo>
                    <a:pt x="39" y="25"/>
                    <a:pt x="45" y="27"/>
                    <a:pt x="53" y="27"/>
                  </a:cubicBezTo>
                  <a:cubicBezTo>
                    <a:pt x="52" y="27"/>
                    <a:pt x="52" y="27"/>
                    <a:pt x="52" y="27"/>
                  </a:cubicBezTo>
                  <a:cubicBezTo>
                    <a:pt x="54" y="29"/>
                    <a:pt x="55" y="32"/>
                    <a:pt x="58" y="32"/>
                  </a:cubicBezTo>
                  <a:cubicBezTo>
                    <a:pt x="58" y="32"/>
                    <a:pt x="58" y="32"/>
                    <a:pt x="58" y="32"/>
                  </a:cubicBezTo>
                  <a:cubicBezTo>
                    <a:pt x="63" y="32"/>
                    <a:pt x="64" y="23"/>
                    <a:pt x="68" y="20"/>
                  </a:cubicBezTo>
                  <a:cubicBezTo>
                    <a:pt x="71" y="19"/>
                    <a:pt x="73" y="19"/>
                    <a:pt x="75" y="19"/>
                  </a:cubicBezTo>
                  <a:cubicBezTo>
                    <a:pt x="76" y="19"/>
                    <a:pt x="77" y="19"/>
                    <a:pt x="79" y="19"/>
                  </a:cubicBezTo>
                  <a:cubicBezTo>
                    <a:pt x="80" y="19"/>
                    <a:pt x="81" y="19"/>
                    <a:pt x="82" y="19"/>
                  </a:cubicBezTo>
                  <a:cubicBezTo>
                    <a:pt x="84" y="19"/>
                    <a:pt x="85" y="19"/>
                    <a:pt x="87" y="18"/>
                  </a:cubicBezTo>
                  <a:cubicBezTo>
                    <a:pt x="87" y="15"/>
                    <a:pt x="87" y="15"/>
                    <a:pt x="87" y="15"/>
                  </a:cubicBezTo>
                  <a:cubicBezTo>
                    <a:pt x="88" y="15"/>
                    <a:pt x="89" y="16"/>
                    <a:pt x="90" y="16"/>
                  </a:cubicBezTo>
                  <a:cubicBezTo>
                    <a:pt x="91" y="16"/>
                    <a:pt x="91" y="15"/>
                    <a:pt x="92" y="15"/>
                  </a:cubicBezTo>
                  <a:cubicBezTo>
                    <a:pt x="99" y="10"/>
                    <a:pt x="105" y="15"/>
                    <a:pt x="107" y="6"/>
                  </a:cubicBezTo>
                  <a:cubicBezTo>
                    <a:pt x="103" y="5"/>
                    <a:pt x="97" y="0"/>
                    <a:pt x="9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3" name="Freeform 107"/>
            <p:cNvSpPr>
              <a:spLocks/>
            </p:cNvSpPr>
            <p:nvPr/>
          </p:nvSpPr>
          <p:spPr bwMode="auto">
            <a:xfrm>
              <a:off x="5656" y="-807"/>
              <a:ext cx="88" cy="57"/>
            </a:xfrm>
            <a:custGeom>
              <a:avLst/>
              <a:gdLst>
                <a:gd name="T0" fmla="*/ 30 w 37"/>
                <a:gd name="T1" fmla="*/ 0 h 24"/>
                <a:gd name="T2" fmla="*/ 0 w 37"/>
                <a:gd name="T3" fmla="*/ 16 h 24"/>
                <a:gd name="T4" fmla="*/ 9 w 37"/>
                <a:gd name="T5" fmla="*/ 24 h 24"/>
                <a:gd name="T6" fmla="*/ 37 w 37"/>
                <a:gd name="T7" fmla="*/ 17 h 24"/>
                <a:gd name="T8" fmla="*/ 30 w 37"/>
                <a:gd name="T9" fmla="*/ 0 h 24"/>
              </a:gdLst>
              <a:ahLst/>
              <a:cxnLst>
                <a:cxn ang="0">
                  <a:pos x="T0" y="T1"/>
                </a:cxn>
                <a:cxn ang="0">
                  <a:pos x="T2" y="T3"/>
                </a:cxn>
                <a:cxn ang="0">
                  <a:pos x="T4" y="T5"/>
                </a:cxn>
                <a:cxn ang="0">
                  <a:pos x="T6" y="T7"/>
                </a:cxn>
                <a:cxn ang="0">
                  <a:pos x="T8" y="T9"/>
                </a:cxn>
              </a:cxnLst>
              <a:rect l="0" t="0" r="r" b="b"/>
              <a:pathLst>
                <a:path w="37" h="24">
                  <a:moveTo>
                    <a:pt x="30" y="0"/>
                  </a:moveTo>
                  <a:cubicBezTo>
                    <a:pt x="22" y="0"/>
                    <a:pt x="0" y="9"/>
                    <a:pt x="0" y="16"/>
                  </a:cubicBezTo>
                  <a:cubicBezTo>
                    <a:pt x="0" y="21"/>
                    <a:pt x="3" y="24"/>
                    <a:pt x="9" y="24"/>
                  </a:cubicBezTo>
                  <a:cubicBezTo>
                    <a:pt x="13" y="24"/>
                    <a:pt x="33" y="20"/>
                    <a:pt x="37" y="17"/>
                  </a:cubicBezTo>
                  <a:cubicBezTo>
                    <a:pt x="30" y="0"/>
                    <a:pt x="30" y="0"/>
                    <a:pt x="3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4" name="Freeform 108"/>
            <p:cNvSpPr>
              <a:spLocks/>
            </p:cNvSpPr>
            <p:nvPr/>
          </p:nvSpPr>
          <p:spPr bwMode="auto">
            <a:xfrm>
              <a:off x="5541" y="-769"/>
              <a:ext cx="94" cy="54"/>
            </a:xfrm>
            <a:custGeom>
              <a:avLst/>
              <a:gdLst>
                <a:gd name="T0" fmla="*/ 28 w 40"/>
                <a:gd name="T1" fmla="*/ 0 h 23"/>
                <a:gd name="T2" fmla="*/ 10 w 40"/>
                <a:gd name="T3" fmla="*/ 0 h 23"/>
                <a:gd name="T4" fmla="*/ 10 w 40"/>
                <a:gd name="T5" fmla="*/ 7 h 23"/>
                <a:gd name="T6" fmla="*/ 0 w 40"/>
                <a:gd name="T7" fmla="*/ 21 h 23"/>
                <a:gd name="T8" fmla="*/ 11 w 40"/>
                <a:gd name="T9" fmla="*/ 23 h 23"/>
                <a:gd name="T10" fmla="*/ 29 w 40"/>
                <a:gd name="T11" fmla="*/ 21 h 23"/>
                <a:gd name="T12" fmla="*/ 26 w 40"/>
                <a:gd name="T13" fmla="*/ 15 h 23"/>
                <a:gd name="T14" fmla="*/ 33 w 40"/>
                <a:gd name="T15" fmla="*/ 15 h 23"/>
                <a:gd name="T16" fmla="*/ 40 w 40"/>
                <a:gd name="T17" fmla="*/ 12 h 23"/>
                <a:gd name="T18" fmla="*/ 40 w 40"/>
                <a:gd name="T19" fmla="*/ 4 h 23"/>
                <a:gd name="T20" fmla="*/ 32 w 40"/>
                <a:gd name="T21" fmla="*/ 5 h 23"/>
                <a:gd name="T22" fmla="*/ 23 w 40"/>
                <a:gd name="T23" fmla="*/ 4 h 23"/>
                <a:gd name="T24" fmla="*/ 28 w 40"/>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23">
                  <a:moveTo>
                    <a:pt x="28" y="0"/>
                  </a:moveTo>
                  <a:cubicBezTo>
                    <a:pt x="10" y="0"/>
                    <a:pt x="10" y="0"/>
                    <a:pt x="10" y="0"/>
                  </a:cubicBezTo>
                  <a:cubicBezTo>
                    <a:pt x="10" y="1"/>
                    <a:pt x="10" y="3"/>
                    <a:pt x="10" y="7"/>
                  </a:cubicBezTo>
                  <a:cubicBezTo>
                    <a:pt x="4" y="9"/>
                    <a:pt x="0" y="13"/>
                    <a:pt x="0" y="21"/>
                  </a:cubicBezTo>
                  <a:cubicBezTo>
                    <a:pt x="0" y="22"/>
                    <a:pt x="5" y="23"/>
                    <a:pt x="11" y="23"/>
                  </a:cubicBezTo>
                  <a:cubicBezTo>
                    <a:pt x="18" y="23"/>
                    <a:pt x="27" y="22"/>
                    <a:pt x="29" y="21"/>
                  </a:cubicBezTo>
                  <a:cubicBezTo>
                    <a:pt x="26" y="15"/>
                    <a:pt x="26" y="15"/>
                    <a:pt x="26" y="15"/>
                  </a:cubicBezTo>
                  <a:cubicBezTo>
                    <a:pt x="29" y="15"/>
                    <a:pt x="31" y="15"/>
                    <a:pt x="33" y="15"/>
                  </a:cubicBezTo>
                  <a:cubicBezTo>
                    <a:pt x="36" y="15"/>
                    <a:pt x="38" y="15"/>
                    <a:pt x="40" y="12"/>
                  </a:cubicBezTo>
                  <a:cubicBezTo>
                    <a:pt x="40" y="10"/>
                    <a:pt x="40" y="9"/>
                    <a:pt x="40" y="4"/>
                  </a:cubicBezTo>
                  <a:cubicBezTo>
                    <a:pt x="37" y="5"/>
                    <a:pt x="35" y="5"/>
                    <a:pt x="32" y="5"/>
                  </a:cubicBezTo>
                  <a:cubicBezTo>
                    <a:pt x="28" y="5"/>
                    <a:pt x="24" y="5"/>
                    <a:pt x="23" y="4"/>
                  </a:cubicBezTo>
                  <a:cubicBezTo>
                    <a:pt x="24" y="4"/>
                    <a:pt x="27" y="3"/>
                    <a:pt x="2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5" name="Freeform 109"/>
            <p:cNvSpPr>
              <a:spLocks/>
            </p:cNvSpPr>
            <p:nvPr/>
          </p:nvSpPr>
          <p:spPr bwMode="auto">
            <a:xfrm>
              <a:off x="5415" y="-722"/>
              <a:ext cx="97" cy="33"/>
            </a:xfrm>
            <a:custGeom>
              <a:avLst/>
              <a:gdLst>
                <a:gd name="T0" fmla="*/ 27 w 41"/>
                <a:gd name="T1" fmla="*/ 0 h 14"/>
                <a:gd name="T2" fmla="*/ 0 w 41"/>
                <a:gd name="T3" fmla="*/ 11 h 14"/>
                <a:gd name="T4" fmla="*/ 5 w 41"/>
                <a:gd name="T5" fmla="*/ 14 h 14"/>
                <a:gd name="T6" fmla="*/ 13 w 41"/>
                <a:gd name="T7" fmla="*/ 9 h 14"/>
                <a:gd name="T8" fmla="*/ 24 w 41"/>
                <a:gd name="T9" fmla="*/ 14 h 14"/>
                <a:gd name="T10" fmla="*/ 41 w 41"/>
                <a:gd name="T11" fmla="*/ 7 h 14"/>
                <a:gd name="T12" fmla="*/ 27 w 41"/>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41" h="14">
                  <a:moveTo>
                    <a:pt x="27" y="0"/>
                  </a:moveTo>
                  <a:cubicBezTo>
                    <a:pt x="21" y="0"/>
                    <a:pt x="0" y="3"/>
                    <a:pt x="0" y="11"/>
                  </a:cubicBezTo>
                  <a:cubicBezTo>
                    <a:pt x="0" y="13"/>
                    <a:pt x="3" y="14"/>
                    <a:pt x="5" y="14"/>
                  </a:cubicBezTo>
                  <a:cubicBezTo>
                    <a:pt x="10" y="14"/>
                    <a:pt x="12" y="14"/>
                    <a:pt x="13" y="9"/>
                  </a:cubicBezTo>
                  <a:cubicBezTo>
                    <a:pt x="17" y="9"/>
                    <a:pt x="21" y="14"/>
                    <a:pt x="24" y="14"/>
                  </a:cubicBezTo>
                  <a:cubicBezTo>
                    <a:pt x="31" y="14"/>
                    <a:pt x="31" y="7"/>
                    <a:pt x="41" y="7"/>
                  </a:cubicBezTo>
                  <a:cubicBezTo>
                    <a:pt x="39" y="3"/>
                    <a:pt x="33" y="0"/>
                    <a:pt x="2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6" name="Freeform 110"/>
            <p:cNvSpPr>
              <a:spLocks/>
            </p:cNvSpPr>
            <p:nvPr/>
          </p:nvSpPr>
          <p:spPr bwMode="auto">
            <a:xfrm>
              <a:off x="5359" y="-833"/>
              <a:ext cx="151" cy="102"/>
            </a:xfrm>
            <a:custGeom>
              <a:avLst/>
              <a:gdLst>
                <a:gd name="T0" fmla="*/ 61 w 64"/>
                <a:gd name="T1" fmla="*/ 0 h 43"/>
                <a:gd name="T2" fmla="*/ 52 w 64"/>
                <a:gd name="T3" fmla="*/ 9 h 43"/>
                <a:gd name="T4" fmla="*/ 20 w 64"/>
                <a:gd name="T5" fmla="*/ 19 h 43"/>
                <a:gd name="T6" fmla="*/ 20 w 64"/>
                <a:gd name="T7" fmla="*/ 26 h 43"/>
                <a:gd name="T8" fmla="*/ 24 w 64"/>
                <a:gd name="T9" fmla="*/ 24 h 43"/>
                <a:gd name="T10" fmla="*/ 29 w 64"/>
                <a:gd name="T11" fmla="*/ 27 h 43"/>
                <a:gd name="T12" fmla="*/ 7 w 64"/>
                <a:gd name="T13" fmla="*/ 27 h 43"/>
                <a:gd name="T14" fmla="*/ 0 w 64"/>
                <a:gd name="T15" fmla="*/ 33 h 43"/>
                <a:gd name="T16" fmla="*/ 27 w 64"/>
                <a:gd name="T17" fmla="*/ 43 h 43"/>
                <a:gd name="T18" fmla="*/ 48 w 64"/>
                <a:gd name="T19" fmla="*/ 37 h 43"/>
                <a:gd name="T20" fmla="*/ 55 w 64"/>
                <a:gd name="T21" fmla="*/ 37 h 43"/>
                <a:gd name="T22" fmla="*/ 64 w 64"/>
                <a:gd name="T23" fmla="*/ 35 h 43"/>
                <a:gd name="T24" fmla="*/ 34 w 64"/>
                <a:gd name="T25" fmla="*/ 27 h 43"/>
                <a:gd name="T26" fmla="*/ 58 w 64"/>
                <a:gd name="T27" fmla="*/ 13 h 43"/>
                <a:gd name="T28" fmla="*/ 63 w 64"/>
                <a:gd name="T29" fmla="*/ 6 h 43"/>
                <a:gd name="T30" fmla="*/ 61 w 64"/>
                <a:gd name="T31"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43">
                  <a:moveTo>
                    <a:pt x="61" y="0"/>
                  </a:moveTo>
                  <a:cubicBezTo>
                    <a:pt x="56" y="0"/>
                    <a:pt x="53" y="4"/>
                    <a:pt x="52" y="9"/>
                  </a:cubicBezTo>
                  <a:cubicBezTo>
                    <a:pt x="37" y="9"/>
                    <a:pt x="36" y="19"/>
                    <a:pt x="20" y="19"/>
                  </a:cubicBezTo>
                  <a:cubicBezTo>
                    <a:pt x="20" y="26"/>
                    <a:pt x="20" y="26"/>
                    <a:pt x="20" y="26"/>
                  </a:cubicBezTo>
                  <a:cubicBezTo>
                    <a:pt x="22" y="25"/>
                    <a:pt x="23" y="24"/>
                    <a:pt x="24" y="24"/>
                  </a:cubicBezTo>
                  <a:cubicBezTo>
                    <a:pt x="25" y="24"/>
                    <a:pt x="26" y="26"/>
                    <a:pt x="29" y="27"/>
                  </a:cubicBezTo>
                  <a:cubicBezTo>
                    <a:pt x="7" y="27"/>
                    <a:pt x="7" y="27"/>
                    <a:pt x="7" y="27"/>
                  </a:cubicBezTo>
                  <a:cubicBezTo>
                    <a:pt x="5" y="29"/>
                    <a:pt x="4" y="30"/>
                    <a:pt x="0" y="33"/>
                  </a:cubicBezTo>
                  <a:cubicBezTo>
                    <a:pt x="1" y="33"/>
                    <a:pt x="23" y="43"/>
                    <a:pt x="27" y="43"/>
                  </a:cubicBezTo>
                  <a:cubicBezTo>
                    <a:pt x="33" y="43"/>
                    <a:pt x="42" y="37"/>
                    <a:pt x="48" y="37"/>
                  </a:cubicBezTo>
                  <a:cubicBezTo>
                    <a:pt x="50" y="37"/>
                    <a:pt x="53" y="37"/>
                    <a:pt x="55" y="37"/>
                  </a:cubicBezTo>
                  <a:cubicBezTo>
                    <a:pt x="58" y="37"/>
                    <a:pt x="61" y="36"/>
                    <a:pt x="64" y="35"/>
                  </a:cubicBezTo>
                  <a:cubicBezTo>
                    <a:pt x="52" y="30"/>
                    <a:pt x="48" y="29"/>
                    <a:pt x="34" y="27"/>
                  </a:cubicBezTo>
                  <a:cubicBezTo>
                    <a:pt x="39" y="21"/>
                    <a:pt x="49" y="18"/>
                    <a:pt x="58" y="13"/>
                  </a:cubicBezTo>
                  <a:cubicBezTo>
                    <a:pt x="58" y="10"/>
                    <a:pt x="61" y="8"/>
                    <a:pt x="63" y="6"/>
                  </a:cubicBezTo>
                  <a:cubicBezTo>
                    <a:pt x="63" y="4"/>
                    <a:pt x="62" y="0"/>
                    <a:pt x="6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7" name="Freeform 111"/>
            <p:cNvSpPr>
              <a:spLocks/>
            </p:cNvSpPr>
            <p:nvPr/>
          </p:nvSpPr>
          <p:spPr bwMode="auto">
            <a:xfrm>
              <a:off x="3813" y="-684"/>
              <a:ext cx="496" cy="274"/>
            </a:xfrm>
            <a:custGeom>
              <a:avLst/>
              <a:gdLst>
                <a:gd name="T0" fmla="*/ 86 w 210"/>
                <a:gd name="T1" fmla="*/ 0 h 116"/>
                <a:gd name="T2" fmla="*/ 75 w 210"/>
                <a:gd name="T3" fmla="*/ 8 h 116"/>
                <a:gd name="T4" fmla="*/ 82 w 210"/>
                <a:gd name="T5" fmla="*/ 31 h 116"/>
                <a:gd name="T6" fmla="*/ 58 w 210"/>
                <a:gd name="T7" fmla="*/ 8 h 116"/>
                <a:gd name="T8" fmla="*/ 49 w 210"/>
                <a:gd name="T9" fmla="*/ 17 h 116"/>
                <a:gd name="T10" fmla="*/ 51 w 210"/>
                <a:gd name="T11" fmla="*/ 22 h 116"/>
                <a:gd name="T12" fmla="*/ 38 w 210"/>
                <a:gd name="T13" fmla="*/ 16 h 116"/>
                <a:gd name="T14" fmla="*/ 45 w 210"/>
                <a:gd name="T15" fmla="*/ 8 h 116"/>
                <a:gd name="T16" fmla="*/ 18 w 210"/>
                <a:gd name="T17" fmla="*/ 6 h 116"/>
                <a:gd name="T18" fmla="*/ 0 w 210"/>
                <a:gd name="T19" fmla="*/ 19 h 116"/>
                <a:gd name="T20" fmla="*/ 13 w 210"/>
                <a:gd name="T21" fmla="*/ 32 h 116"/>
                <a:gd name="T22" fmla="*/ 17 w 210"/>
                <a:gd name="T23" fmla="*/ 34 h 116"/>
                <a:gd name="T24" fmla="*/ 32 w 210"/>
                <a:gd name="T25" fmla="*/ 51 h 116"/>
                <a:gd name="T26" fmla="*/ 28 w 210"/>
                <a:gd name="T27" fmla="*/ 52 h 116"/>
                <a:gd name="T28" fmla="*/ 45 w 210"/>
                <a:gd name="T29" fmla="*/ 61 h 116"/>
                <a:gd name="T30" fmla="*/ 60 w 210"/>
                <a:gd name="T31" fmla="*/ 47 h 116"/>
                <a:gd name="T32" fmla="*/ 65 w 210"/>
                <a:gd name="T33" fmla="*/ 47 h 116"/>
                <a:gd name="T34" fmla="*/ 73 w 210"/>
                <a:gd name="T35" fmla="*/ 51 h 116"/>
                <a:gd name="T36" fmla="*/ 86 w 210"/>
                <a:gd name="T37" fmla="*/ 51 h 116"/>
                <a:gd name="T38" fmla="*/ 59 w 210"/>
                <a:gd name="T39" fmla="*/ 64 h 116"/>
                <a:gd name="T40" fmla="*/ 45 w 210"/>
                <a:gd name="T41" fmla="*/ 70 h 116"/>
                <a:gd name="T42" fmla="*/ 53 w 210"/>
                <a:gd name="T43" fmla="*/ 78 h 116"/>
                <a:gd name="T44" fmla="*/ 65 w 210"/>
                <a:gd name="T45" fmla="*/ 77 h 116"/>
                <a:gd name="T46" fmla="*/ 88 w 210"/>
                <a:gd name="T47" fmla="*/ 79 h 116"/>
                <a:gd name="T48" fmla="*/ 71 w 210"/>
                <a:gd name="T49" fmla="*/ 83 h 116"/>
                <a:gd name="T50" fmla="*/ 58 w 210"/>
                <a:gd name="T51" fmla="*/ 83 h 116"/>
                <a:gd name="T52" fmla="*/ 51 w 210"/>
                <a:gd name="T53" fmla="*/ 83 h 116"/>
                <a:gd name="T54" fmla="*/ 93 w 210"/>
                <a:gd name="T55" fmla="*/ 116 h 116"/>
                <a:gd name="T56" fmla="*/ 108 w 210"/>
                <a:gd name="T57" fmla="*/ 87 h 116"/>
                <a:gd name="T58" fmla="*/ 116 w 210"/>
                <a:gd name="T59" fmla="*/ 83 h 116"/>
                <a:gd name="T60" fmla="*/ 145 w 210"/>
                <a:gd name="T61" fmla="*/ 46 h 116"/>
                <a:gd name="T62" fmla="*/ 158 w 210"/>
                <a:gd name="T63" fmla="*/ 54 h 116"/>
                <a:gd name="T64" fmla="*/ 150 w 210"/>
                <a:gd name="T65" fmla="*/ 55 h 116"/>
                <a:gd name="T66" fmla="*/ 161 w 210"/>
                <a:gd name="T67" fmla="*/ 70 h 116"/>
                <a:gd name="T68" fmla="*/ 153 w 210"/>
                <a:gd name="T69" fmla="*/ 85 h 116"/>
                <a:gd name="T70" fmla="*/ 177 w 210"/>
                <a:gd name="T71" fmla="*/ 86 h 116"/>
                <a:gd name="T72" fmla="*/ 177 w 210"/>
                <a:gd name="T73" fmla="*/ 95 h 116"/>
                <a:gd name="T74" fmla="*/ 210 w 210"/>
                <a:gd name="T75" fmla="*/ 77 h 116"/>
                <a:gd name="T76" fmla="*/ 190 w 210"/>
                <a:gd name="T77" fmla="*/ 58 h 116"/>
                <a:gd name="T78" fmla="*/ 173 w 210"/>
                <a:gd name="T79" fmla="*/ 58 h 116"/>
                <a:gd name="T80" fmla="*/ 173 w 210"/>
                <a:gd name="T81" fmla="*/ 50 h 116"/>
                <a:gd name="T82" fmla="*/ 168 w 210"/>
                <a:gd name="T83" fmla="*/ 51 h 116"/>
                <a:gd name="T84" fmla="*/ 163 w 210"/>
                <a:gd name="T85" fmla="*/ 50 h 116"/>
                <a:gd name="T86" fmla="*/ 169 w 210"/>
                <a:gd name="T87" fmla="*/ 50 h 116"/>
                <a:gd name="T88" fmla="*/ 126 w 210"/>
                <a:gd name="T89" fmla="*/ 27 h 116"/>
                <a:gd name="T90" fmla="*/ 121 w 210"/>
                <a:gd name="T91" fmla="*/ 27 h 116"/>
                <a:gd name="T92" fmla="*/ 115 w 210"/>
                <a:gd name="T93" fmla="*/ 14 h 116"/>
                <a:gd name="T94" fmla="*/ 105 w 210"/>
                <a:gd name="T95" fmla="*/ 21 h 116"/>
                <a:gd name="T96" fmla="*/ 107 w 210"/>
                <a:gd name="T97" fmla="*/ 11 h 116"/>
                <a:gd name="T98" fmla="*/ 86 w 210"/>
                <a:gd name="T99"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0" h="116">
                  <a:moveTo>
                    <a:pt x="86" y="0"/>
                  </a:moveTo>
                  <a:cubicBezTo>
                    <a:pt x="79" y="0"/>
                    <a:pt x="75" y="0"/>
                    <a:pt x="75" y="8"/>
                  </a:cubicBezTo>
                  <a:cubicBezTo>
                    <a:pt x="75" y="18"/>
                    <a:pt x="78" y="23"/>
                    <a:pt x="82" y="31"/>
                  </a:cubicBezTo>
                  <a:cubicBezTo>
                    <a:pt x="68" y="26"/>
                    <a:pt x="72" y="8"/>
                    <a:pt x="58" y="8"/>
                  </a:cubicBezTo>
                  <a:cubicBezTo>
                    <a:pt x="53" y="8"/>
                    <a:pt x="49" y="12"/>
                    <a:pt x="49" y="17"/>
                  </a:cubicBezTo>
                  <a:cubicBezTo>
                    <a:pt x="49" y="19"/>
                    <a:pt x="50" y="21"/>
                    <a:pt x="51" y="22"/>
                  </a:cubicBezTo>
                  <a:cubicBezTo>
                    <a:pt x="47" y="20"/>
                    <a:pt x="43" y="19"/>
                    <a:pt x="38" y="16"/>
                  </a:cubicBezTo>
                  <a:cubicBezTo>
                    <a:pt x="40" y="13"/>
                    <a:pt x="42" y="12"/>
                    <a:pt x="45" y="8"/>
                  </a:cubicBezTo>
                  <a:cubicBezTo>
                    <a:pt x="32" y="6"/>
                    <a:pt x="27" y="6"/>
                    <a:pt x="18" y="6"/>
                  </a:cubicBezTo>
                  <a:cubicBezTo>
                    <a:pt x="13" y="6"/>
                    <a:pt x="2" y="16"/>
                    <a:pt x="0" y="19"/>
                  </a:cubicBezTo>
                  <a:cubicBezTo>
                    <a:pt x="3" y="23"/>
                    <a:pt x="9" y="32"/>
                    <a:pt x="13" y="32"/>
                  </a:cubicBezTo>
                  <a:cubicBezTo>
                    <a:pt x="15" y="32"/>
                    <a:pt x="16" y="33"/>
                    <a:pt x="17" y="34"/>
                  </a:cubicBezTo>
                  <a:cubicBezTo>
                    <a:pt x="15" y="42"/>
                    <a:pt x="23" y="47"/>
                    <a:pt x="32" y="51"/>
                  </a:cubicBezTo>
                  <a:cubicBezTo>
                    <a:pt x="30" y="51"/>
                    <a:pt x="29" y="52"/>
                    <a:pt x="28" y="52"/>
                  </a:cubicBezTo>
                  <a:cubicBezTo>
                    <a:pt x="30" y="58"/>
                    <a:pt x="36" y="61"/>
                    <a:pt x="45" y="61"/>
                  </a:cubicBezTo>
                  <a:cubicBezTo>
                    <a:pt x="56" y="61"/>
                    <a:pt x="56" y="49"/>
                    <a:pt x="60" y="47"/>
                  </a:cubicBezTo>
                  <a:cubicBezTo>
                    <a:pt x="62" y="47"/>
                    <a:pt x="63" y="47"/>
                    <a:pt x="65" y="47"/>
                  </a:cubicBezTo>
                  <a:cubicBezTo>
                    <a:pt x="67" y="48"/>
                    <a:pt x="71" y="51"/>
                    <a:pt x="73" y="51"/>
                  </a:cubicBezTo>
                  <a:cubicBezTo>
                    <a:pt x="75" y="51"/>
                    <a:pt x="79" y="51"/>
                    <a:pt x="86" y="51"/>
                  </a:cubicBezTo>
                  <a:cubicBezTo>
                    <a:pt x="80" y="56"/>
                    <a:pt x="66" y="62"/>
                    <a:pt x="59" y="64"/>
                  </a:cubicBezTo>
                  <a:cubicBezTo>
                    <a:pt x="57" y="65"/>
                    <a:pt x="45" y="65"/>
                    <a:pt x="45" y="70"/>
                  </a:cubicBezTo>
                  <a:cubicBezTo>
                    <a:pt x="45" y="76"/>
                    <a:pt x="48" y="78"/>
                    <a:pt x="53" y="78"/>
                  </a:cubicBezTo>
                  <a:cubicBezTo>
                    <a:pt x="57" y="78"/>
                    <a:pt x="62" y="77"/>
                    <a:pt x="65" y="77"/>
                  </a:cubicBezTo>
                  <a:cubicBezTo>
                    <a:pt x="68" y="77"/>
                    <a:pt x="85" y="77"/>
                    <a:pt x="88" y="79"/>
                  </a:cubicBezTo>
                  <a:cubicBezTo>
                    <a:pt x="82" y="81"/>
                    <a:pt x="76" y="79"/>
                    <a:pt x="71" y="83"/>
                  </a:cubicBezTo>
                  <a:cubicBezTo>
                    <a:pt x="71" y="83"/>
                    <a:pt x="64" y="83"/>
                    <a:pt x="58" y="83"/>
                  </a:cubicBezTo>
                  <a:cubicBezTo>
                    <a:pt x="55" y="83"/>
                    <a:pt x="53" y="83"/>
                    <a:pt x="51" y="83"/>
                  </a:cubicBezTo>
                  <a:cubicBezTo>
                    <a:pt x="51" y="101"/>
                    <a:pt x="80" y="108"/>
                    <a:pt x="93" y="116"/>
                  </a:cubicBezTo>
                  <a:cubicBezTo>
                    <a:pt x="100" y="109"/>
                    <a:pt x="99" y="94"/>
                    <a:pt x="108" y="87"/>
                  </a:cubicBezTo>
                  <a:cubicBezTo>
                    <a:pt x="111" y="85"/>
                    <a:pt x="115" y="86"/>
                    <a:pt x="116" y="83"/>
                  </a:cubicBezTo>
                  <a:cubicBezTo>
                    <a:pt x="121" y="69"/>
                    <a:pt x="127" y="46"/>
                    <a:pt x="145" y="46"/>
                  </a:cubicBezTo>
                  <a:cubicBezTo>
                    <a:pt x="145" y="46"/>
                    <a:pt x="149" y="53"/>
                    <a:pt x="158" y="54"/>
                  </a:cubicBezTo>
                  <a:cubicBezTo>
                    <a:pt x="155" y="54"/>
                    <a:pt x="153" y="54"/>
                    <a:pt x="150" y="55"/>
                  </a:cubicBezTo>
                  <a:cubicBezTo>
                    <a:pt x="152" y="59"/>
                    <a:pt x="157" y="69"/>
                    <a:pt x="161" y="70"/>
                  </a:cubicBezTo>
                  <a:cubicBezTo>
                    <a:pt x="160" y="78"/>
                    <a:pt x="154" y="75"/>
                    <a:pt x="153" y="85"/>
                  </a:cubicBezTo>
                  <a:cubicBezTo>
                    <a:pt x="160" y="85"/>
                    <a:pt x="171" y="85"/>
                    <a:pt x="177" y="86"/>
                  </a:cubicBezTo>
                  <a:cubicBezTo>
                    <a:pt x="176" y="88"/>
                    <a:pt x="176" y="91"/>
                    <a:pt x="177" y="95"/>
                  </a:cubicBezTo>
                  <a:cubicBezTo>
                    <a:pt x="190" y="91"/>
                    <a:pt x="196" y="82"/>
                    <a:pt x="210" y="77"/>
                  </a:cubicBezTo>
                  <a:cubicBezTo>
                    <a:pt x="205" y="70"/>
                    <a:pt x="190" y="74"/>
                    <a:pt x="190" y="58"/>
                  </a:cubicBezTo>
                  <a:cubicBezTo>
                    <a:pt x="183" y="58"/>
                    <a:pt x="181" y="58"/>
                    <a:pt x="173" y="58"/>
                  </a:cubicBezTo>
                  <a:cubicBezTo>
                    <a:pt x="174" y="56"/>
                    <a:pt x="174" y="53"/>
                    <a:pt x="173" y="50"/>
                  </a:cubicBezTo>
                  <a:cubicBezTo>
                    <a:pt x="171" y="50"/>
                    <a:pt x="169" y="51"/>
                    <a:pt x="168" y="51"/>
                  </a:cubicBezTo>
                  <a:cubicBezTo>
                    <a:pt x="166" y="51"/>
                    <a:pt x="165" y="51"/>
                    <a:pt x="163" y="50"/>
                  </a:cubicBezTo>
                  <a:cubicBezTo>
                    <a:pt x="165" y="50"/>
                    <a:pt x="167" y="50"/>
                    <a:pt x="169" y="50"/>
                  </a:cubicBezTo>
                  <a:cubicBezTo>
                    <a:pt x="163" y="43"/>
                    <a:pt x="135" y="27"/>
                    <a:pt x="126" y="27"/>
                  </a:cubicBezTo>
                  <a:cubicBezTo>
                    <a:pt x="125" y="27"/>
                    <a:pt x="123" y="27"/>
                    <a:pt x="121" y="27"/>
                  </a:cubicBezTo>
                  <a:cubicBezTo>
                    <a:pt x="122" y="23"/>
                    <a:pt x="123" y="14"/>
                    <a:pt x="115" y="14"/>
                  </a:cubicBezTo>
                  <a:cubicBezTo>
                    <a:pt x="111" y="14"/>
                    <a:pt x="110" y="19"/>
                    <a:pt x="105" y="21"/>
                  </a:cubicBezTo>
                  <a:cubicBezTo>
                    <a:pt x="105" y="17"/>
                    <a:pt x="107" y="14"/>
                    <a:pt x="107" y="11"/>
                  </a:cubicBezTo>
                  <a:cubicBezTo>
                    <a:pt x="107" y="5"/>
                    <a:pt x="93" y="0"/>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8" name="Freeform 112"/>
            <p:cNvSpPr>
              <a:spLocks/>
            </p:cNvSpPr>
            <p:nvPr/>
          </p:nvSpPr>
          <p:spPr bwMode="auto">
            <a:xfrm>
              <a:off x="4073" y="-724"/>
              <a:ext cx="324" cy="116"/>
            </a:xfrm>
            <a:custGeom>
              <a:avLst/>
              <a:gdLst>
                <a:gd name="T0" fmla="*/ 80 w 137"/>
                <a:gd name="T1" fmla="*/ 0 h 49"/>
                <a:gd name="T2" fmla="*/ 73 w 137"/>
                <a:gd name="T3" fmla="*/ 0 h 49"/>
                <a:gd name="T4" fmla="*/ 60 w 137"/>
                <a:gd name="T5" fmla="*/ 12 h 49"/>
                <a:gd name="T6" fmla="*/ 39 w 137"/>
                <a:gd name="T7" fmla="*/ 1 h 49"/>
                <a:gd name="T8" fmla="*/ 24 w 137"/>
                <a:gd name="T9" fmla="*/ 1 h 49"/>
                <a:gd name="T10" fmla="*/ 27 w 137"/>
                <a:gd name="T11" fmla="*/ 6 h 49"/>
                <a:gd name="T12" fmla="*/ 18 w 137"/>
                <a:gd name="T13" fmla="*/ 6 h 49"/>
                <a:gd name="T14" fmla="*/ 18 w 137"/>
                <a:gd name="T15" fmla="*/ 9 h 49"/>
                <a:gd name="T16" fmla="*/ 15 w 137"/>
                <a:gd name="T17" fmla="*/ 10 h 49"/>
                <a:gd name="T18" fmla="*/ 7 w 137"/>
                <a:gd name="T19" fmla="*/ 8 h 49"/>
                <a:gd name="T20" fmla="*/ 0 w 137"/>
                <a:gd name="T21" fmla="*/ 8 h 49"/>
                <a:gd name="T22" fmla="*/ 7 w 137"/>
                <a:gd name="T23" fmla="*/ 20 h 49"/>
                <a:gd name="T24" fmla="*/ 13 w 137"/>
                <a:gd name="T25" fmla="*/ 28 h 49"/>
                <a:gd name="T26" fmla="*/ 26 w 137"/>
                <a:gd name="T27" fmla="*/ 26 h 49"/>
                <a:gd name="T28" fmla="*/ 51 w 137"/>
                <a:gd name="T29" fmla="*/ 28 h 49"/>
                <a:gd name="T30" fmla="*/ 38 w 137"/>
                <a:gd name="T31" fmla="*/ 30 h 49"/>
                <a:gd name="T32" fmla="*/ 27 w 137"/>
                <a:gd name="T33" fmla="*/ 31 h 49"/>
                <a:gd name="T34" fmla="*/ 34 w 137"/>
                <a:gd name="T35" fmla="*/ 39 h 49"/>
                <a:gd name="T36" fmla="*/ 64 w 137"/>
                <a:gd name="T37" fmla="*/ 39 h 49"/>
                <a:gd name="T38" fmla="*/ 82 w 137"/>
                <a:gd name="T39" fmla="*/ 49 h 49"/>
                <a:gd name="T40" fmla="*/ 137 w 137"/>
                <a:gd name="T41" fmla="*/ 22 h 49"/>
                <a:gd name="T42" fmla="*/ 113 w 137"/>
                <a:gd name="T43" fmla="*/ 8 h 49"/>
                <a:gd name="T44" fmla="*/ 96 w 137"/>
                <a:gd name="T45" fmla="*/ 8 h 49"/>
                <a:gd name="T46" fmla="*/ 80 w 137"/>
                <a:gd name="T47" fmla="*/ 13 h 49"/>
                <a:gd name="T48" fmla="*/ 80 w 137"/>
                <a:gd name="T4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7" h="49">
                  <a:moveTo>
                    <a:pt x="80" y="0"/>
                  </a:moveTo>
                  <a:cubicBezTo>
                    <a:pt x="73" y="0"/>
                    <a:pt x="73" y="0"/>
                    <a:pt x="73" y="0"/>
                  </a:cubicBezTo>
                  <a:cubicBezTo>
                    <a:pt x="71" y="2"/>
                    <a:pt x="67" y="12"/>
                    <a:pt x="60" y="12"/>
                  </a:cubicBezTo>
                  <a:cubicBezTo>
                    <a:pt x="58" y="12"/>
                    <a:pt x="42" y="4"/>
                    <a:pt x="39" y="1"/>
                  </a:cubicBezTo>
                  <a:cubicBezTo>
                    <a:pt x="24" y="1"/>
                    <a:pt x="24" y="1"/>
                    <a:pt x="24" y="1"/>
                  </a:cubicBezTo>
                  <a:cubicBezTo>
                    <a:pt x="27" y="6"/>
                    <a:pt x="27" y="6"/>
                    <a:pt x="27" y="6"/>
                  </a:cubicBezTo>
                  <a:cubicBezTo>
                    <a:pt x="18" y="6"/>
                    <a:pt x="18" y="6"/>
                    <a:pt x="18" y="6"/>
                  </a:cubicBezTo>
                  <a:cubicBezTo>
                    <a:pt x="18" y="9"/>
                    <a:pt x="18" y="9"/>
                    <a:pt x="18" y="9"/>
                  </a:cubicBezTo>
                  <a:cubicBezTo>
                    <a:pt x="17" y="10"/>
                    <a:pt x="16" y="10"/>
                    <a:pt x="15" y="10"/>
                  </a:cubicBezTo>
                  <a:cubicBezTo>
                    <a:pt x="12" y="10"/>
                    <a:pt x="10" y="9"/>
                    <a:pt x="7" y="8"/>
                  </a:cubicBezTo>
                  <a:cubicBezTo>
                    <a:pt x="0" y="8"/>
                    <a:pt x="0" y="8"/>
                    <a:pt x="0" y="8"/>
                  </a:cubicBezTo>
                  <a:cubicBezTo>
                    <a:pt x="0" y="13"/>
                    <a:pt x="3" y="17"/>
                    <a:pt x="7" y="20"/>
                  </a:cubicBezTo>
                  <a:cubicBezTo>
                    <a:pt x="7" y="26"/>
                    <a:pt x="9" y="28"/>
                    <a:pt x="13" y="28"/>
                  </a:cubicBezTo>
                  <a:cubicBezTo>
                    <a:pt x="16" y="28"/>
                    <a:pt x="21" y="26"/>
                    <a:pt x="26" y="26"/>
                  </a:cubicBezTo>
                  <a:cubicBezTo>
                    <a:pt x="27" y="26"/>
                    <a:pt x="49" y="28"/>
                    <a:pt x="51" y="28"/>
                  </a:cubicBezTo>
                  <a:cubicBezTo>
                    <a:pt x="48" y="29"/>
                    <a:pt x="42" y="29"/>
                    <a:pt x="38" y="30"/>
                  </a:cubicBezTo>
                  <a:cubicBezTo>
                    <a:pt x="36" y="30"/>
                    <a:pt x="31" y="30"/>
                    <a:pt x="27" y="31"/>
                  </a:cubicBezTo>
                  <a:cubicBezTo>
                    <a:pt x="28" y="35"/>
                    <a:pt x="29" y="38"/>
                    <a:pt x="34" y="39"/>
                  </a:cubicBezTo>
                  <a:cubicBezTo>
                    <a:pt x="64" y="39"/>
                    <a:pt x="64" y="39"/>
                    <a:pt x="64" y="39"/>
                  </a:cubicBezTo>
                  <a:cubicBezTo>
                    <a:pt x="68" y="46"/>
                    <a:pt x="73" y="49"/>
                    <a:pt x="82" y="49"/>
                  </a:cubicBezTo>
                  <a:cubicBezTo>
                    <a:pt x="98" y="49"/>
                    <a:pt x="124" y="30"/>
                    <a:pt x="137" y="22"/>
                  </a:cubicBezTo>
                  <a:cubicBezTo>
                    <a:pt x="134" y="15"/>
                    <a:pt x="124" y="8"/>
                    <a:pt x="113" y="8"/>
                  </a:cubicBezTo>
                  <a:cubicBezTo>
                    <a:pt x="105" y="8"/>
                    <a:pt x="108" y="8"/>
                    <a:pt x="96" y="8"/>
                  </a:cubicBezTo>
                  <a:cubicBezTo>
                    <a:pt x="88" y="8"/>
                    <a:pt x="85" y="13"/>
                    <a:pt x="80" y="13"/>
                  </a:cubicBezTo>
                  <a:cubicBezTo>
                    <a:pt x="79" y="9"/>
                    <a:pt x="80" y="6"/>
                    <a:pt x="8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9" name="Freeform 113"/>
            <p:cNvSpPr>
              <a:spLocks noEditPoints="1"/>
            </p:cNvSpPr>
            <p:nvPr/>
          </p:nvSpPr>
          <p:spPr bwMode="auto">
            <a:xfrm>
              <a:off x="3794" y="-594"/>
              <a:ext cx="61" cy="54"/>
            </a:xfrm>
            <a:custGeom>
              <a:avLst/>
              <a:gdLst>
                <a:gd name="T0" fmla="*/ 8 w 26"/>
                <a:gd name="T1" fmla="*/ 1 h 23"/>
                <a:gd name="T2" fmla="*/ 26 w 26"/>
                <a:gd name="T3" fmla="*/ 23 h 23"/>
                <a:gd name="T4" fmla="*/ 8 w 26"/>
                <a:gd name="T5" fmla="*/ 1 h 23"/>
                <a:gd name="T6" fmla="*/ 8 w 26"/>
                <a:gd name="T7" fmla="*/ 0 h 23"/>
                <a:gd name="T8" fmla="*/ 8 w 26"/>
                <a:gd name="T9" fmla="*/ 1 h 23"/>
                <a:gd name="T10" fmla="*/ 8 w 26"/>
                <a:gd name="T11" fmla="*/ 1 h 23"/>
                <a:gd name="T12" fmla="*/ 8 w 26"/>
                <a:gd name="T13" fmla="*/ 0 h 23"/>
                <a:gd name="T14" fmla="*/ 9 w 26"/>
                <a:gd name="T15" fmla="*/ 0 h 23"/>
                <a:gd name="T16" fmla="*/ 8 w 26"/>
                <a:gd name="T17" fmla="*/ 1 h 23"/>
                <a:gd name="T18" fmla="*/ 9 w 26"/>
                <a:gd name="T19" fmla="*/ 2 h 23"/>
                <a:gd name="T20" fmla="*/ 9 w 26"/>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23">
                  <a:moveTo>
                    <a:pt x="8" y="1"/>
                  </a:moveTo>
                  <a:cubicBezTo>
                    <a:pt x="0" y="6"/>
                    <a:pt x="16" y="20"/>
                    <a:pt x="26" y="23"/>
                  </a:cubicBezTo>
                  <a:cubicBezTo>
                    <a:pt x="22" y="11"/>
                    <a:pt x="15" y="9"/>
                    <a:pt x="8" y="1"/>
                  </a:cubicBezTo>
                  <a:moveTo>
                    <a:pt x="8" y="0"/>
                  </a:moveTo>
                  <a:cubicBezTo>
                    <a:pt x="8" y="0"/>
                    <a:pt x="8" y="0"/>
                    <a:pt x="8" y="1"/>
                  </a:cubicBezTo>
                  <a:cubicBezTo>
                    <a:pt x="8" y="1"/>
                    <a:pt x="8" y="1"/>
                    <a:pt x="8" y="1"/>
                  </a:cubicBezTo>
                  <a:cubicBezTo>
                    <a:pt x="8" y="0"/>
                    <a:pt x="8" y="0"/>
                    <a:pt x="8" y="0"/>
                  </a:cubicBezTo>
                  <a:moveTo>
                    <a:pt x="9" y="0"/>
                  </a:moveTo>
                  <a:cubicBezTo>
                    <a:pt x="9" y="0"/>
                    <a:pt x="9" y="0"/>
                    <a:pt x="8" y="1"/>
                  </a:cubicBezTo>
                  <a:cubicBezTo>
                    <a:pt x="9" y="2"/>
                    <a:pt x="9" y="2"/>
                    <a:pt x="9" y="2"/>
                  </a:cubicBezTo>
                  <a:cubicBezTo>
                    <a:pt x="9" y="0"/>
                    <a:pt x="9" y="0"/>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0" name="Freeform 114"/>
            <p:cNvSpPr>
              <a:spLocks/>
            </p:cNvSpPr>
            <p:nvPr/>
          </p:nvSpPr>
          <p:spPr bwMode="auto">
            <a:xfrm>
              <a:off x="3087" y="872"/>
              <a:ext cx="156" cy="187"/>
            </a:xfrm>
            <a:custGeom>
              <a:avLst/>
              <a:gdLst>
                <a:gd name="T0" fmla="*/ 48 w 66"/>
                <a:gd name="T1" fmla="*/ 0 h 79"/>
                <a:gd name="T2" fmla="*/ 39 w 66"/>
                <a:gd name="T3" fmla="*/ 0 h 79"/>
                <a:gd name="T4" fmla="*/ 23 w 66"/>
                <a:gd name="T5" fmla="*/ 10 h 79"/>
                <a:gd name="T6" fmla="*/ 26 w 66"/>
                <a:gd name="T7" fmla="*/ 17 h 79"/>
                <a:gd name="T8" fmla="*/ 11 w 66"/>
                <a:gd name="T9" fmla="*/ 23 h 79"/>
                <a:gd name="T10" fmla="*/ 10 w 66"/>
                <a:gd name="T11" fmla="*/ 22 h 79"/>
                <a:gd name="T12" fmla="*/ 5 w 66"/>
                <a:gd name="T13" fmla="*/ 28 h 79"/>
                <a:gd name="T14" fmla="*/ 15 w 66"/>
                <a:gd name="T15" fmla="*/ 39 h 79"/>
                <a:gd name="T16" fmla="*/ 0 w 66"/>
                <a:gd name="T17" fmla="*/ 66 h 79"/>
                <a:gd name="T18" fmla="*/ 13 w 66"/>
                <a:gd name="T19" fmla="*/ 79 h 79"/>
                <a:gd name="T20" fmla="*/ 23 w 66"/>
                <a:gd name="T21" fmla="*/ 76 h 79"/>
                <a:gd name="T22" fmla="*/ 42 w 66"/>
                <a:gd name="T23" fmla="*/ 65 h 79"/>
                <a:gd name="T24" fmla="*/ 46 w 66"/>
                <a:gd name="T25" fmla="*/ 65 h 79"/>
                <a:gd name="T26" fmla="*/ 56 w 66"/>
                <a:gd name="T27" fmla="*/ 62 h 79"/>
                <a:gd name="T28" fmla="*/ 56 w 66"/>
                <a:gd name="T29" fmla="*/ 47 h 79"/>
                <a:gd name="T30" fmla="*/ 56 w 66"/>
                <a:gd name="T31" fmla="*/ 29 h 79"/>
                <a:gd name="T32" fmla="*/ 66 w 66"/>
                <a:gd name="T33" fmla="*/ 22 h 79"/>
                <a:gd name="T34" fmla="*/ 48 w 66"/>
                <a:gd name="T3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 h="79">
                  <a:moveTo>
                    <a:pt x="48" y="0"/>
                  </a:moveTo>
                  <a:cubicBezTo>
                    <a:pt x="45" y="0"/>
                    <a:pt x="42" y="0"/>
                    <a:pt x="39" y="0"/>
                  </a:cubicBezTo>
                  <a:cubicBezTo>
                    <a:pt x="34" y="0"/>
                    <a:pt x="23" y="6"/>
                    <a:pt x="23" y="10"/>
                  </a:cubicBezTo>
                  <a:cubicBezTo>
                    <a:pt x="23" y="13"/>
                    <a:pt x="24" y="14"/>
                    <a:pt x="26" y="17"/>
                  </a:cubicBezTo>
                  <a:cubicBezTo>
                    <a:pt x="23" y="20"/>
                    <a:pt x="14" y="23"/>
                    <a:pt x="11" y="23"/>
                  </a:cubicBezTo>
                  <a:cubicBezTo>
                    <a:pt x="11" y="23"/>
                    <a:pt x="10" y="22"/>
                    <a:pt x="10" y="22"/>
                  </a:cubicBezTo>
                  <a:cubicBezTo>
                    <a:pt x="8" y="22"/>
                    <a:pt x="5" y="23"/>
                    <a:pt x="5" y="28"/>
                  </a:cubicBezTo>
                  <a:cubicBezTo>
                    <a:pt x="5" y="34"/>
                    <a:pt x="10" y="37"/>
                    <a:pt x="15" y="39"/>
                  </a:cubicBezTo>
                  <a:cubicBezTo>
                    <a:pt x="13" y="52"/>
                    <a:pt x="0" y="53"/>
                    <a:pt x="0" y="66"/>
                  </a:cubicBezTo>
                  <a:cubicBezTo>
                    <a:pt x="0" y="73"/>
                    <a:pt x="7" y="79"/>
                    <a:pt x="13" y="79"/>
                  </a:cubicBezTo>
                  <a:cubicBezTo>
                    <a:pt x="16" y="79"/>
                    <a:pt x="21" y="78"/>
                    <a:pt x="23" y="76"/>
                  </a:cubicBezTo>
                  <a:cubicBezTo>
                    <a:pt x="27" y="74"/>
                    <a:pt x="34" y="65"/>
                    <a:pt x="42" y="65"/>
                  </a:cubicBezTo>
                  <a:cubicBezTo>
                    <a:pt x="43" y="65"/>
                    <a:pt x="45" y="65"/>
                    <a:pt x="46" y="65"/>
                  </a:cubicBezTo>
                  <a:cubicBezTo>
                    <a:pt x="50" y="65"/>
                    <a:pt x="54" y="65"/>
                    <a:pt x="56" y="62"/>
                  </a:cubicBezTo>
                  <a:cubicBezTo>
                    <a:pt x="60" y="58"/>
                    <a:pt x="56" y="52"/>
                    <a:pt x="56" y="47"/>
                  </a:cubicBezTo>
                  <a:cubicBezTo>
                    <a:pt x="56" y="47"/>
                    <a:pt x="56" y="33"/>
                    <a:pt x="56" y="29"/>
                  </a:cubicBezTo>
                  <a:cubicBezTo>
                    <a:pt x="56" y="25"/>
                    <a:pt x="66" y="26"/>
                    <a:pt x="66" y="22"/>
                  </a:cubicBezTo>
                  <a:cubicBezTo>
                    <a:pt x="66" y="13"/>
                    <a:pt x="60" y="0"/>
                    <a:pt x="4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1" name="Freeform 115"/>
            <p:cNvSpPr>
              <a:spLocks/>
            </p:cNvSpPr>
            <p:nvPr/>
          </p:nvSpPr>
          <p:spPr bwMode="auto">
            <a:xfrm>
              <a:off x="3191" y="714"/>
              <a:ext cx="33" cy="28"/>
            </a:xfrm>
            <a:custGeom>
              <a:avLst/>
              <a:gdLst>
                <a:gd name="T0" fmla="*/ 14 w 14"/>
                <a:gd name="T1" fmla="*/ 0 h 12"/>
                <a:gd name="T2" fmla="*/ 0 w 14"/>
                <a:gd name="T3" fmla="*/ 6 h 12"/>
                <a:gd name="T4" fmla="*/ 3 w 14"/>
                <a:gd name="T5" fmla="*/ 12 h 12"/>
                <a:gd name="T6" fmla="*/ 14 w 14"/>
                <a:gd name="T7" fmla="*/ 0 h 12"/>
              </a:gdLst>
              <a:ahLst/>
              <a:cxnLst>
                <a:cxn ang="0">
                  <a:pos x="T0" y="T1"/>
                </a:cxn>
                <a:cxn ang="0">
                  <a:pos x="T2" y="T3"/>
                </a:cxn>
                <a:cxn ang="0">
                  <a:pos x="T4" y="T5"/>
                </a:cxn>
                <a:cxn ang="0">
                  <a:pos x="T6" y="T7"/>
                </a:cxn>
              </a:cxnLst>
              <a:rect l="0" t="0" r="r" b="b"/>
              <a:pathLst>
                <a:path w="14" h="12">
                  <a:moveTo>
                    <a:pt x="14" y="0"/>
                  </a:moveTo>
                  <a:cubicBezTo>
                    <a:pt x="9" y="0"/>
                    <a:pt x="0" y="2"/>
                    <a:pt x="0" y="6"/>
                  </a:cubicBezTo>
                  <a:cubicBezTo>
                    <a:pt x="0" y="8"/>
                    <a:pt x="2" y="12"/>
                    <a:pt x="3" y="12"/>
                  </a:cubicBezTo>
                  <a:cubicBezTo>
                    <a:pt x="9" y="12"/>
                    <a:pt x="14" y="6"/>
                    <a:pt x="1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2" name="Freeform 116"/>
            <p:cNvSpPr>
              <a:spLocks/>
            </p:cNvSpPr>
            <p:nvPr/>
          </p:nvSpPr>
          <p:spPr bwMode="auto">
            <a:xfrm>
              <a:off x="3210" y="697"/>
              <a:ext cx="295" cy="431"/>
            </a:xfrm>
            <a:custGeom>
              <a:avLst/>
              <a:gdLst>
                <a:gd name="T0" fmla="*/ 30 w 125"/>
                <a:gd name="T1" fmla="*/ 0 h 182"/>
                <a:gd name="T2" fmla="*/ 19 w 125"/>
                <a:gd name="T3" fmla="*/ 16 h 182"/>
                <a:gd name="T4" fmla="*/ 14 w 125"/>
                <a:gd name="T5" fmla="*/ 26 h 182"/>
                <a:gd name="T6" fmla="*/ 9 w 125"/>
                <a:gd name="T7" fmla="*/ 24 h 182"/>
                <a:gd name="T8" fmla="*/ 12 w 125"/>
                <a:gd name="T9" fmla="*/ 34 h 182"/>
                <a:gd name="T10" fmla="*/ 9 w 125"/>
                <a:gd name="T11" fmla="*/ 45 h 182"/>
                <a:gd name="T12" fmla="*/ 17 w 125"/>
                <a:gd name="T13" fmla="*/ 54 h 182"/>
                <a:gd name="T14" fmla="*/ 14 w 125"/>
                <a:gd name="T15" fmla="*/ 66 h 182"/>
                <a:gd name="T16" fmla="*/ 19 w 125"/>
                <a:gd name="T17" fmla="*/ 59 h 182"/>
                <a:gd name="T18" fmla="*/ 28 w 125"/>
                <a:gd name="T19" fmla="*/ 71 h 182"/>
                <a:gd name="T20" fmla="*/ 31 w 125"/>
                <a:gd name="T21" fmla="*/ 87 h 182"/>
                <a:gd name="T22" fmla="*/ 48 w 125"/>
                <a:gd name="T23" fmla="*/ 84 h 182"/>
                <a:gd name="T24" fmla="*/ 54 w 125"/>
                <a:gd name="T25" fmla="*/ 98 h 182"/>
                <a:gd name="T26" fmla="*/ 57 w 125"/>
                <a:gd name="T27" fmla="*/ 106 h 182"/>
                <a:gd name="T28" fmla="*/ 37 w 125"/>
                <a:gd name="T29" fmla="*/ 131 h 182"/>
                <a:gd name="T30" fmla="*/ 25 w 125"/>
                <a:gd name="T31" fmla="*/ 150 h 182"/>
                <a:gd name="T32" fmla="*/ 45 w 125"/>
                <a:gd name="T33" fmla="*/ 154 h 182"/>
                <a:gd name="T34" fmla="*/ 56 w 125"/>
                <a:gd name="T35" fmla="*/ 152 h 182"/>
                <a:gd name="T36" fmla="*/ 19 w 125"/>
                <a:gd name="T37" fmla="*/ 178 h 182"/>
                <a:gd name="T38" fmla="*/ 23 w 125"/>
                <a:gd name="T39" fmla="*/ 182 h 182"/>
                <a:gd name="T40" fmla="*/ 38 w 125"/>
                <a:gd name="T41" fmla="*/ 177 h 182"/>
                <a:gd name="T42" fmla="*/ 56 w 125"/>
                <a:gd name="T43" fmla="*/ 172 h 182"/>
                <a:gd name="T44" fmla="*/ 104 w 125"/>
                <a:gd name="T45" fmla="*/ 167 h 182"/>
                <a:gd name="T46" fmla="*/ 119 w 125"/>
                <a:gd name="T47" fmla="*/ 155 h 182"/>
                <a:gd name="T48" fmla="*/ 125 w 125"/>
                <a:gd name="T49" fmla="*/ 132 h 182"/>
                <a:gd name="T50" fmla="*/ 112 w 125"/>
                <a:gd name="T51" fmla="*/ 122 h 182"/>
                <a:gd name="T52" fmla="*/ 110 w 125"/>
                <a:gd name="T53" fmla="*/ 122 h 182"/>
                <a:gd name="T54" fmla="*/ 104 w 125"/>
                <a:gd name="T55" fmla="*/ 122 h 182"/>
                <a:gd name="T56" fmla="*/ 101 w 125"/>
                <a:gd name="T57" fmla="*/ 107 h 182"/>
                <a:gd name="T58" fmla="*/ 64 w 125"/>
                <a:gd name="T59" fmla="*/ 60 h 182"/>
                <a:gd name="T60" fmla="*/ 58 w 125"/>
                <a:gd name="T61" fmla="*/ 60 h 182"/>
                <a:gd name="T62" fmla="*/ 51 w 125"/>
                <a:gd name="T63" fmla="*/ 60 h 182"/>
                <a:gd name="T64" fmla="*/ 70 w 125"/>
                <a:gd name="T65" fmla="*/ 23 h 182"/>
                <a:gd name="T66" fmla="*/ 37 w 125"/>
                <a:gd name="T67" fmla="*/ 19 h 182"/>
                <a:gd name="T68" fmla="*/ 45 w 125"/>
                <a:gd name="T69" fmla="*/ 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5" h="182">
                  <a:moveTo>
                    <a:pt x="45" y="0"/>
                  </a:moveTo>
                  <a:cubicBezTo>
                    <a:pt x="41" y="0"/>
                    <a:pt x="36" y="0"/>
                    <a:pt x="30" y="0"/>
                  </a:cubicBezTo>
                  <a:cubicBezTo>
                    <a:pt x="27" y="0"/>
                    <a:pt x="21" y="5"/>
                    <a:pt x="21" y="7"/>
                  </a:cubicBezTo>
                  <a:cubicBezTo>
                    <a:pt x="21" y="10"/>
                    <a:pt x="19" y="12"/>
                    <a:pt x="19" y="16"/>
                  </a:cubicBezTo>
                  <a:cubicBezTo>
                    <a:pt x="16" y="16"/>
                    <a:pt x="12" y="18"/>
                    <a:pt x="12" y="23"/>
                  </a:cubicBezTo>
                  <a:cubicBezTo>
                    <a:pt x="12" y="24"/>
                    <a:pt x="13" y="25"/>
                    <a:pt x="14" y="26"/>
                  </a:cubicBezTo>
                  <a:cubicBezTo>
                    <a:pt x="14" y="27"/>
                    <a:pt x="13" y="29"/>
                    <a:pt x="12" y="29"/>
                  </a:cubicBezTo>
                  <a:cubicBezTo>
                    <a:pt x="11" y="29"/>
                    <a:pt x="9" y="27"/>
                    <a:pt x="9" y="24"/>
                  </a:cubicBezTo>
                  <a:cubicBezTo>
                    <a:pt x="0" y="24"/>
                    <a:pt x="0" y="24"/>
                    <a:pt x="0" y="24"/>
                  </a:cubicBezTo>
                  <a:cubicBezTo>
                    <a:pt x="0" y="31"/>
                    <a:pt x="4" y="33"/>
                    <a:pt x="12" y="34"/>
                  </a:cubicBezTo>
                  <a:cubicBezTo>
                    <a:pt x="12" y="38"/>
                    <a:pt x="12" y="38"/>
                    <a:pt x="12" y="38"/>
                  </a:cubicBezTo>
                  <a:cubicBezTo>
                    <a:pt x="12" y="39"/>
                    <a:pt x="9" y="43"/>
                    <a:pt x="9" y="45"/>
                  </a:cubicBezTo>
                  <a:cubicBezTo>
                    <a:pt x="9" y="47"/>
                    <a:pt x="13" y="49"/>
                    <a:pt x="17" y="50"/>
                  </a:cubicBezTo>
                  <a:cubicBezTo>
                    <a:pt x="17" y="54"/>
                    <a:pt x="17" y="54"/>
                    <a:pt x="17" y="54"/>
                  </a:cubicBezTo>
                  <a:cubicBezTo>
                    <a:pt x="15" y="55"/>
                    <a:pt x="14" y="56"/>
                    <a:pt x="14" y="58"/>
                  </a:cubicBezTo>
                  <a:cubicBezTo>
                    <a:pt x="14" y="61"/>
                    <a:pt x="14" y="62"/>
                    <a:pt x="14" y="66"/>
                  </a:cubicBezTo>
                  <a:cubicBezTo>
                    <a:pt x="19" y="66"/>
                    <a:pt x="19" y="66"/>
                    <a:pt x="19" y="66"/>
                  </a:cubicBezTo>
                  <a:cubicBezTo>
                    <a:pt x="18" y="64"/>
                    <a:pt x="16" y="63"/>
                    <a:pt x="19" y="59"/>
                  </a:cubicBezTo>
                  <a:cubicBezTo>
                    <a:pt x="20" y="60"/>
                    <a:pt x="23" y="61"/>
                    <a:pt x="28" y="61"/>
                  </a:cubicBezTo>
                  <a:cubicBezTo>
                    <a:pt x="26" y="65"/>
                    <a:pt x="28" y="66"/>
                    <a:pt x="28" y="71"/>
                  </a:cubicBezTo>
                  <a:cubicBezTo>
                    <a:pt x="28" y="75"/>
                    <a:pt x="22" y="78"/>
                    <a:pt x="22" y="82"/>
                  </a:cubicBezTo>
                  <a:cubicBezTo>
                    <a:pt x="22" y="87"/>
                    <a:pt x="26" y="87"/>
                    <a:pt x="31" y="87"/>
                  </a:cubicBezTo>
                  <a:cubicBezTo>
                    <a:pt x="35" y="87"/>
                    <a:pt x="38" y="84"/>
                    <a:pt x="43" y="84"/>
                  </a:cubicBezTo>
                  <a:cubicBezTo>
                    <a:pt x="45" y="84"/>
                    <a:pt x="46" y="84"/>
                    <a:pt x="48" y="84"/>
                  </a:cubicBezTo>
                  <a:cubicBezTo>
                    <a:pt x="47" y="87"/>
                    <a:pt x="44" y="88"/>
                    <a:pt x="44" y="92"/>
                  </a:cubicBezTo>
                  <a:cubicBezTo>
                    <a:pt x="44" y="96"/>
                    <a:pt x="49" y="98"/>
                    <a:pt x="54" y="98"/>
                  </a:cubicBezTo>
                  <a:cubicBezTo>
                    <a:pt x="55" y="98"/>
                    <a:pt x="56" y="98"/>
                    <a:pt x="57" y="98"/>
                  </a:cubicBezTo>
                  <a:cubicBezTo>
                    <a:pt x="57" y="106"/>
                    <a:pt x="57" y="106"/>
                    <a:pt x="57" y="106"/>
                  </a:cubicBezTo>
                  <a:cubicBezTo>
                    <a:pt x="54" y="111"/>
                    <a:pt x="42" y="116"/>
                    <a:pt x="33" y="116"/>
                  </a:cubicBezTo>
                  <a:cubicBezTo>
                    <a:pt x="33" y="121"/>
                    <a:pt x="37" y="124"/>
                    <a:pt x="37" y="131"/>
                  </a:cubicBezTo>
                  <a:cubicBezTo>
                    <a:pt x="37" y="139"/>
                    <a:pt x="22" y="139"/>
                    <a:pt x="22" y="147"/>
                  </a:cubicBezTo>
                  <a:cubicBezTo>
                    <a:pt x="22" y="148"/>
                    <a:pt x="24" y="150"/>
                    <a:pt x="25" y="150"/>
                  </a:cubicBezTo>
                  <a:cubicBezTo>
                    <a:pt x="28" y="150"/>
                    <a:pt x="27" y="147"/>
                    <a:pt x="30" y="147"/>
                  </a:cubicBezTo>
                  <a:cubicBezTo>
                    <a:pt x="36" y="147"/>
                    <a:pt x="38" y="154"/>
                    <a:pt x="45" y="154"/>
                  </a:cubicBezTo>
                  <a:cubicBezTo>
                    <a:pt x="49" y="154"/>
                    <a:pt x="52" y="151"/>
                    <a:pt x="55" y="148"/>
                  </a:cubicBezTo>
                  <a:cubicBezTo>
                    <a:pt x="55" y="149"/>
                    <a:pt x="56" y="151"/>
                    <a:pt x="56" y="152"/>
                  </a:cubicBezTo>
                  <a:cubicBezTo>
                    <a:pt x="56" y="159"/>
                    <a:pt x="45" y="157"/>
                    <a:pt x="38" y="159"/>
                  </a:cubicBezTo>
                  <a:cubicBezTo>
                    <a:pt x="36" y="159"/>
                    <a:pt x="20" y="176"/>
                    <a:pt x="19" y="178"/>
                  </a:cubicBezTo>
                  <a:cubicBezTo>
                    <a:pt x="19" y="182"/>
                    <a:pt x="19" y="182"/>
                    <a:pt x="19" y="182"/>
                  </a:cubicBezTo>
                  <a:cubicBezTo>
                    <a:pt x="23" y="182"/>
                    <a:pt x="23" y="182"/>
                    <a:pt x="23" y="182"/>
                  </a:cubicBezTo>
                  <a:cubicBezTo>
                    <a:pt x="25" y="179"/>
                    <a:pt x="27" y="177"/>
                    <a:pt x="30" y="177"/>
                  </a:cubicBezTo>
                  <a:cubicBezTo>
                    <a:pt x="38" y="177"/>
                    <a:pt x="38" y="177"/>
                    <a:pt x="38" y="177"/>
                  </a:cubicBezTo>
                  <a:cubicBezTo>
                    <a:pt x="38" y="173"/>
                    <a:pt x="41" y="168"/>
                    <a:pt x="46" y="168"/>
                  </a:cubicBezTo>
                  <a:cubicBezTo>
                    <a:pt x="50" y="168"/>
                    <a:pt x="52" y="172"/>
                    <a:pt x="56" y="172"/>
                  </a:cubicBezTo>
                  <a:cubicBezTo>
                    <a:pt x="64" y="172"/>
                    <a:pt x="78" y="167"/>
                    <a:pt x="83" y="167"/>
                  </a:cubicBezTo>
                  <a:cubicBezTo>
                    <a:pt x="86" y="167"/>
                    <a:pt x="98" y="167"/>
                    <a:pt x="104" y="167"/>
                  </a:cubicBezTo>
                  <a:cubicBezTo>
                    <a:pt x="111" y="167"/>
                    <a:pt x="114" y="164"/>
                    <a:pt x="119" y="159"/>
                  </a:cubicBezTo>
                  <a:cubicBezTo>
                    <a:pt x="119" y="155"/>
                    <a:pt x="119" y="155"/>
                    <a:pt x="119" y="155"/>
                  </a:cubicBezTo>
                  <a:cubicBezTo>
                    <a:pt x="116" y="155"/>
                    <a:pt x="114" y="155"/>
                    <a:pt x="108" y="153"/>
                  </a:cubicBezTo>
                  <a:cubicBezTo>
                    <a:pt x="113" y="146"/>
                    <a:pt x="125" y="141"/>
                    <a:pt x="125" y="132"/>
                  </a:cubicBezTo>
                  <a:cubicBezTo>
                    <a:pt x="125" y="127"/>
                    <a:pt x="121" y="122"/>
                    <a:pt x="114" y="122"/>
                  </a:cubicBezTo>
                  <a:cubicBezTo>
                    <a:pt x="113" y="122"/>
                    <a:pt x="112" y="122"/>
                    <a:pt x="112" y="122"/>
                  </a:cubicBezTo>
                  <a:cubicBezTo>
                    <a:pt x="110" y="122"/>
                    <a:pt x="110" y="122"/>
                    <a:pt x="107" y="124"/>
                  </a:cubicBezTo>
                  <a:cubicBezTo>
                    <a:pt x="110" y="122"/>
                    <a:pt x="110" y="122"/>
                    <a:pt x="110" y="122"/>
                  </a:cubicBezTo>
                  <a:cubicBezTo>
                    <a:pt x="108" y="123"/>
                    <a:pt x="107" y="125"/>
                    <a:pt x="104" y="126"/>
                  </a:cubicBezTo>
                  <a:cubicBezTo>
                    <a:pt x="104" y="122"/>
                    <a:pt x="104" y="122"/>
                    <a:pt x="104" y="122"/>
                  </a:cubicBezTo>
                  <a:cubicBezTo>
                    <a:pt x="105" y="121"/>
                    <a:pt x="106" y="120"/>
                    <a:pt x="106" y="118"/>
                  </a:cubicBezTo>
                  <a:cubicBezTo>
                    <a:pt x="106" y="114"/>
                    <a:pt x="101" y="111"/>
                    <a:pt x="101" y="107"/>
                  </a:cubicBezTo>
                  <a:cubicBezTo>
                    <a:pt x="101" y="94"/>
                    <a:pt x="87" y="91"/>
                    <a:pt x="78" y="82"/>
                  </a:cubicBezTo>
                  <a:cubicBezTo>
                    <a:pt x="72" y="76"/>
                    <a:pt x="74" y="63"/>
                    <a:pt x="64" y="60"/>
                  </a:cubicBezTo>
                  <a:cubicBezTo>
                    <a:pt x="63" y="60"/>
                    <a:pt x="62" y="60"/>
                    <a:pt x="61" y="60"/>
                  </a:cubicBezTo>
                  <a:cubicBezTo>
                    <a:pt x="60" y="60"/>
                    <a:pt x="59" y="60"/>
                    <a:pt x="58" y="60"/>
                  </a:cubicBezTo>
                  <a:cubicBezTo>
                    <a:pt x="57" y="60"/>
                    <a:pt x="57" y="60"/>
                    <a:pt x="56" y="60"/>
                  </a:cubicBezTo>
                  <a:cubicBezTo>
                    <a:pt x="54" y="60"/>
                    <a:pt x="53" y="60"/>
                    <a:pt x="51" y="60"/>
                  </a:cubicBezTo>
                  <a:cubicBezTo>
                    <a:pt x="52" y="58"/>
                    <a:pt x="54" y="56"/>
                    <a:pt x="56" y="55"/>
                  </a:cubicBezTo>
                  <a:cubicBezTo>
                    <a:pt x="56" y="44"/>
                    <a:pt x="72" y="38"/>
                    <a:pt x="70" y="23"/>
                  </a:cubicBezTo>
                  <a:cubicBezTo>
                    <a:pt x="39" y="23"/>
                    <a:pt x="39" y="23"/>
                    <a:pt x="39" y="23"/>
                  </a:cubicBezTo>
                  <a:cubicBezTo>
                    <a:pt x="38" y="22"/>
                    <a:pt x="37" y="21"/>
                    <a:pt x="37" y="19"/>
                  </a:cubicBezTo>
                  <a:cubicBezTo>
                    <a:pt x="39" y="12"/>
                    <a:pt x="50" y="13"/>
                    <a:pt x="50" y="5"/>
                  </a:cubicBezTo>
                  <a:cubicBezTo>
                    <a:pt x="50" y="4"/>
                    <a:pt x="47" y="0"/>
                    <a:pt x="4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3" name="Freeform 117"/>
            <p:cNvSpPr>
              <a:spLocks/>
            </p:cNvSpPr>
            <p:nvPr/>
          </p:nvSpPr>
          <p:spPr bwMode="auto">
            <a:xfrm>
              <a:off x="3274" y="920"/>
              <a:ext cx="14" cy="14"/>
            </a:xfrm>
            <a:custGeom>
              <a:avLst/>
              <a:gdLst>
                <a:gd name="T0" fmla="*/ 6 w 6"/>
                <a:gd name="T1" fmla="*/ 0 h 6"/>
                <a:gd name="T2" fmla="*/ 3 w 6"/>
                <a:gd name="T3" fmla="*/ 0 h 6"/>
                <a:gd name="T4" fmla="*/ 0 w 6"/>
                <a:gd name="T5" fmla="*/ 6 h 6"/>
                <a:gd name="T6" fmla="*/ 5 w 6"/>
                <a:gd name="T7" fmla="*/ 6 h 6"/>
                <a:gd name="T8" fmla="*/ 6 w 6"/>
                <a:gd name="T9" fmla="*/ 0 h 6"/>
              </a:gdLst>
              <a:ahLst/>
              <a:cxnLst>
                <a:cxn ang="0">
                  <a:pos x="T0" y="T1"/>
                </a:cxn>
                <a:cxn ang="0">
                  <a:pos x="T2" y="T3"/>
                </a:cxn>
                <a:cxn ang="0">
                  <a:pos x="T4" y="T5"/>
                </a:cxn>
                <a:cxn ang="0">
                  <a:pos x="T6" y="T7"/>
                </a:cxn>
                <a:cxn ang="0">
                  <a:pos x="T8" y="T9"/>
                </a:cxn>
              </a:cxnLst>
              <a:rect l="0" t="0" r="r" b="b"/>
              <a:pathLst>
                <a:path w="6" h="6">
                  <a:moveTo>
                    <a:pt x="6" y="0"/>
                  </a:moveTo>
                  <a:cubicBezTo>
                    <a:pt x="5" y="0"/>
                    <a:pt x="4" y="0"/>
                    <a:pt x="3" y="0"/>
                  </a:cubicBezTo>
                  <a:cubicBezTo>
                    <a:pt x="0" y="2"/>
                    <a:pt x="0" y="4"/>
                    <a:pt x="0" y="6"/>
                  </a:cubicBezTo>
                  <a:cubicBezTo>
                    <a:pt x="3" y="6"/>
                    <a:pt x="4" y="6"/>
                    <a:pt x="5" y="6"/>
                  </a:cubicBezTo>
                  <a:cubicBezTo>
                    <a:pt x="5" y="4"/>
                    <a:pt x="6" y="2"/>
                    <a:pt x="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4" name="Freeform 118"/>
            <p:cNvSpPr>
              <a:spLocks/>
            </p:cNvSpPr>
            <p:nvPr/>
          </p:nvSpPr>
          <p:spPr bwMode="auto">
            <a:xfrm>
              <a:off x="2600" y="260"/>
              <a:ext cx="362" cy="163"/>
            </a:xfrm>
            <a:custGeom>
              <a:avLst/>
              <a:gdLst>
                <a:gd name="T0" fmla="*/ 24 w 153"/>
                <a:gd name="T1" fmla="*/ 0 h 69"/>
                <a:gd name="T2" fmla="*/ 20 w 153"/>
                <a:gd name="T3" fmla="*/ 0 h 69"/>
                <a:gd name="T4" fmla="*/ 10 w 153"/>
                <a:gd name="T5" fmla="*/ 6 h 69"/>
                <a:gd name="T6" fmla="*/ 10 w 153"/>
                <a:gd name="T7" fmla="*/ 10 h 69"/>
                <a:gd name="T8" fmla="*/ 4 w 153"/>
                <a:gd name="T9" fmla="*/ 8 h 69"/>
                <a:gd name="T10" fmla="*/ 0 w 153"/>
                <a:gd name="T11" fmla="*/ 9 h 69"/>
                <a:gd name="T12" fmla="*/ 26 w 153"/>
                <a:gd name="T13" fmla="*/ 21 h 69"/>
                <a:gd name="T14" fmla="*/ 29 w 153"/>
                <a:gd name="T15" fmla="*/ 25 h 69"/>
                <a:gd name="T16" fmla="*/ 1 w 153"/>
                <a:gd name="T17" fmla="*/ 30 h 69"/>
                <a:gd name="T18" fmla="*/ 8 w 153"/>
                <a:gd name="T19" fmla="*/ 32 h 69"/>
                <a:gd name="T20" fmla="*/ 13 w 153"/>
                <a:gd name="T21" fmla="*/ 32 h 69"/>
                <a:gd name="T22" fmla="*/ 19 w 153"/>
                <a:gd name="T23" fmla="*/ 31 h 69"/>
                <a:gd name="T24" fmla="*/ 24 w 153"/>
                <a:gd name="T25" fmla="*/ 32 h 69"/>
                <a:gd name="T26" fmla="*/ 21 w 153"/>
                <a:gd name="T27" fmla="*/ 48 h 69"/>
                <a:gd name="T28" fmla="*/ 16 w 153"/>
                <a:gd name="T29" fmla="*/ 50 h 69"/>
                <a:gd name="T30" fmla="*/ 40 w 153"/>
                <a:gd name="T31" fmla="*/ 60 h 69"/>
                <a:gd name="T32" fmla="*/ 87 w 153"/>
                <a:gd name="T33" fmla="*/ 69 h 69"/>
                <a:gd name="T34" fmla="*/ 128 w 153"/>
                <a:gd name="T35" fmla="*/ 56 h 69"/>
                <a:gd name="T36" fmla="*/ 152 w 153"/>
                <a:gd name="T37" fmla="*/ 37 h 69"/>
                <a:gd name="T38" fmla="*/ 153 w 153"/>
                <a:gd name="T39" fmla="*/ 36 h 69"/>
                <a:gd name="T40" fmla="*/ 133 w 153"/>
                <a:gd name="T41" fmla="*/ 10 h 69"/>
                <a:gd name="T42" fmla="*/ 136 w 153"/>
                <a:gd name="T43" fmla="*/ 5 h 69"/>
                <a:gd name="T44" fmla="*/ 124 w 153"/>
                <a:gd name="T45" fmla="*/ 8 h 69"/>
                <a:gd name="T46" fmla="*/ 114 w 153"/>
                <a:gd name="T47" fmla="*/ 1 h 69"/>
                <a:gd name="T48" fmla="*/ 112 w 153"/>
                <a:gd name="T49" fmla="*/ 2 h 69"/>
                <a:gd name="T50" fmla="*/ 108 w 153"/>
                <a:gd name="T51" fmla="*/ 1 h 69"/>
                <a:gd name="T52" fmla="*/ 106 w 153"/>
                <a:gd name="T53" fmla="*/ 9 h 69"/>
                <a:gd name="T54" fmla="*/ 102 w 153"/>
                <a:gd name="T55" fmla="*/ 7 h 69"/>
                <a:gd name="T56" fmla="*/ 88 w 153"/>
                <a:gd name="T57" fmla="*/ 10 h 69"/>
                <a:gd name="T58" fmla="*/ 71 w 153"/>
                <a:gd name="T59" fmla="*/ 9 h 69"/>
                <a:gd name="T60" fmla="*/ 71 w 153"/>
                <a:gd name="T61" fmla="*/ 14 h 69"/>
                <a:gd name="T62" fmla="*/ 64 w 153"/>
                <a:gd name="T63" fmla="*/ 10 h 69"/>
                <a:gd name="T64" fmla="*/ 51 w 153"/>
                <a:gd name="T65" fmla="*/ 13 h 69"/>
                <a:gd name="T66" fmla="*/ 44 w 153"/>
                <a:gd name="T67" fmla="*/ 9 h 69"/>
                <a:gd name="T68" fmla="*/ 44 w 153"/>
                <a:gd name="T69" fmla="*/ 15 h 69"/>
                <a:gd name="T70" fmla="*/ 35 w 153"/>
                <a:gd name="T71" fmla="*/ 19 h 69"/>
                <a:gd name="T72" fmla="*/ 27 w 153"/>
                <a:gd name="T73" fmla="*/ 8 h 69"/>
                <a:gd name="T74" fmla="*/ 24 w 153"/>
                <a:gd name="T75"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3" h="69">
                  <a:moveTo>
                    <a:pt x="24" y="0"/>
                  </a:moveTo>
                  <a:cubicBezTo>
                    <a:pt x="22" y="0"/>
                    <a:pt x="21" y="0"/>
                    <a:pt x="20" y="0"/>
                  </a:cubicBezTo>
                  <a:cubicBezTo>
                    <a:pt x="15" y="0"/>
                    <a:pt x="14" y="6"/>
                    <a:pt x="10" y="6"/>
                  </a:cubicBezTo>
                  <a:cubicBezTo>
                    <a:pt x="10" y="8"/>
                    <a:pt x="10" y="9"/>
                    <a:pt x="10" y="10"/>
                  </a:cubicBezTo>
                  <a:cubicBezTo>
                    <a:pt x="8" y="9"/>
                    <a:pt x="6" y="8"/>
                    <a:pt x="4" y="8"/>
                  </a:cubicBezTo>
                  <a:cubicBezTo>
                    <a:pt x="3" y="8"/>
                    <a:pt x="1" y="9"/>
                    <a:pt x="0" y="9"/>
                  </a:cubicBezTo>
                  <a:cubicBezTo>
                    <a:pt x="1" y="15"/>
                    <a:pt x="20" y="21"/>
                    <a:pt x="26" y="21"/>
                  </a:cubicBezTo>
                  <a:cubicBezTo>
                    <a:pt x="26" y="22"/>
                    <a:pt x="27" y="24"/>
                    <a:pt x="29" y="25"/>
                  </a:cubicBezTo>
                  <a:cubicBezTo>
                    <a:pt x="23" y="27"/>
                    <a:pt x="9" y="30"/>
                    <a:pt x="1" y="30"/>
                  </a:cubicBezTo>
                  <a:cubicBezTo>
                    <a:pt x="3" y="32"/>
                    <a:pt x="5" y="32"/>
                    <a:pt x="8" y="32"/>
                  </a:cubicBezTo>
                  <a:cubicBezTo>
                    <a:pt x="10" y="32"/>
                    <a:pt x="12" y="32"/>
                    <a:pt x="13" y="32"/>
                  </a:cubicBezTo>
                  <a:cubicBezTo>
                    <a:pt x="15" y="32"/>
                    <a:pt x="17" y="31"/>
                    <a:pt x="19" y="31"/>
                  </a:cubicBezTo>
                  <a:cubicBezTo>
                    <a:pt x="21" y="31"/>
                    <a:pt x="22" y="31"/>
                    <a:pt x="24" y="32"/>
                  </a:cubicBezTo>
                  <a:cubicBezTo>
                    <a:pt x="23" y="38"/>
                    <a:pt x="21" y="41"/>
                    <a:pt x="21" y="48"/>
                  </a:cubicBezTo>
                  <a:cubicBezTo>
                    <a:pt x="20" y="48"/>
                    <a:pt x="18" y="49"/>
                    <a:pt x="16" y="50"/>
                  </a:cubicBezTo>
                  <a:cubicBezTo>
                    <a:pt x="28" y="50"/>
                    <a:pt x="32" y="58"/>
                    <a:pt x="40" y="60"/>
                  </a:cubicBezTo>
                  <a:cubicBezTo>
                    <a:pt x="54" y="65"/>
                    <a:pt x="68" y="69"/>
                    <a:pt x="87" y="69"/>
                  </a:cubicBezTo>
                  <a:cubicBezTo>
                    <a:pt x="105" y="69"/>
                    <a:pt x="115" y="60"/>
                    <a:pt x="128" y="56"/>
                  </a:cubicBezTo>
                  <a:cubicBezTo>
                    <a:pt x="135" y="54"/>
                    <a:pt x="147" y="45"/>
                    <a:pt x="152" y="37"/>
                  </a:cubicBezTo>
                  <a:cubicBezTo>
                    <a:pt x="153" y="36"/>
                    <a:pt x="153" y="36"/>
                    <a:pt x="153" y="36"/>
                  </a:cubicBezTo>
                  <a:cubicBezTo>
                    <a:pt x="153" y="21"/>
                    <a:pt x="133" y="25"/>
                    <a:pt x="133" y="10"/>
                  </a:cubicBezTo>
                  <a:cubicBezTo>
                    <a:pt x="133" y="8"/>
                    <a:pt x="135" y="6"/>
                    <a:pt x="136" y="5"/>
                  </a:cubicBezTo>
                  <a:cubicBezTo>
                    <a:pt x="132" y="5"/>
                    <a:pt x="128" y="8"/>
                    <a:pt x="124" y="8"/>
                  </a:cubicBezTo>
                  <a:cubicBezTo>
                    <a:pt x="118" y="8"/>
                    <a:pt x="114" y="7"/>
                    <a:pt x="114" y="1"/>
                  </a:cubicBezTo>
                  <a:cubicBezTo>
                    <a:pt x="113" y="1"/>
                    <a:pt x="113" y="2"/>
                    <a:pt x="112" y="2"/>
                  </a:cubicBezTo>
                  <a:cubicBezTo>
                    <a:pt x="111" y="2"/>
                    <a:pt x="110" y="1"/>
                    <a:pt x="108" y="1"/>
                  </a:cubicBezTo>
                  <a:cubicBezTo>
                    <a:pt x="107" y="3"/>
                    <a:pt x="106" y="4"/>
                    <a:pt x="106" y="9"/>
                  </a:cubicBezTo>
                  <a:cubicBezTo>
                    <a:pt x="105" y="7"/>
                    <a:pt x="103" y="7"/>
                    <a:pt x="102" y="7"/>
                  </a:cubicBezTo>
                  <a:cubicBezTo>
                    <a:pt x="98" y="7"/>
                    <a:pt x="93" y="10"/>
                    <a:pt x="88" y="10"/>
                  </a:cubicBezTo>
                  <a:cubicBezTo>
                    <a:pt x="83" y="10"/>
                    <a:pt x="79" y="9"/>
                    <a:pt x="71" y="9"/>
                  </a:cubicBezTo>
                  <a:cubicBezTo>
                    <a:pt x="71" y="10"/>
                    <a:pt x="71" y="12"/>
                    <a:pt x="71" y="14"/>
                  </a:cubicBezTo>
                  <a:cubicBezTo>
                    <a:pt x="69" y="13"/>
                    <a:pt x="68" y="11"/>
                    <a:pt x="64" y="10"/>
                  </a:cubicBezTo>
                  <a:cubicBezTo>
                    <a:pt x="51" y="13"/>
                    <a:pt x="51" y="13"/>
                    <a:pt x="51" y="13"/>
                  </a:cubicBezTo>
                  <a:cubicBezTo>
                    <a:pt x="48" y="13"/>
                    <a:pt x="47" y="11"/>
                    <a:pt x="44" y="9"/>
                  </a:cubicBezTo>
                  <a:cubicBezTo>
                    <a:pt x="43" y="11"/>
                    <a:pt x="43" y="12"/>
                    <a:pt x="44" y="15"/>
                  </a:cubicBezTo>
                  <a:cubicBezTo>
                    <a:pt x="42" y="16"/>
                    <a:pt x="39" y="19"/>
                    <a:pt x="35" y="19"/>
                  </a:cubicBezTo>
                  <a:cubicBezTo>
                    <a:pt x="31" y="19"/>
                    <a:pt x="26" y="12"/>
                    <a:pt x="27" y="8"/>
                  </a:cubicBezTo>
                  <a:cubicBezTo>
                    <a:pt x="26" y="5"/>
                    <a:pt x="24" y="3"/>
                    <a:pt x="2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5" name="Freeform 119"/>
            <p:cNvSpPr>
              <a:spLocks/>
            </p:cNvSpPr>
            <p:nvPr/>
          </p:nvSpPr>
          <p:spPr bwMode="auto">
            <a:xfrm>
              <a:off x="435" y="2246"/>
              <a:ext cx="371" cy="128"/>
            </a:xfrm>
            <a:custGeom>
              <a:avLst/>
              <a:gdLst>
                <a:gd name="T0" fmla="*/ 43 w 157"/>
                <a:gd name="T1" fmla="*/ 0 h 54"/>
                <a:gd name="T2" fmla="*/ 0 w 157"/>
                <a:gd name="T3" fmla="*/ 23 h 54"/>
                <a:gd name="T4" fmla="*/ 5 w 157"/>
                <a:gd name="T5" fmla="*/ 23 h 54"/>
                <a:gd name="T6" fmla="*/ 34 w 157"/>
                <a:gd name="T7" fmla="*/ 11 h 54"/>
                <a:gd name="T8" fmla="*/ 37 w 157"/>
                <a:gd name="T9" fmla="*/ 11 h 54"/>
                <a:gd name="T10" fmla="*/ 42 w 157"/>
                <a:gd name="T11" fmla="*/ 12 h 54"/>
                <a:gd name="T12" fmla="*/ 43 w 157"/>
                <a:gd name="T13" fmla="*/ 18 h 54"/>
                <a:gd name="T14" fmla="*/ 58 w 157"/>
                <a:gd name="T15" fmla="*/ 18 h 54"/>
                <a:gd name="T16" fmla="*/ 77 w 157"/>
                <a:gd name="T17" fmla="*/ 26 h 54"/>
                <a:gd name="T18" fmla="*/ 83 w 157"/>
                <a:gd name="T19" fmla="*/ 25 h 54"/>
                <a:gd name="T20" fmla="*/ 88 w 157"/>
                <a:gd name="T21" fmla="*/ 27 h 54"/>
                <a:gd name="T22" fmla="*/ 93 w 157"/>
                <a:gd name="T23" fmla="*/ 31 h 54"/>
                <a:gd name="T24" fmla="*/ 111 w 157"/>
                <a:gd name="T25" fmla="*/ 42 h 54"/>
                <a:gd name="T26" fmla="*/ 106 w 157"/>
                <a:gd name="T27" fmla="*/ 47 h 54"/>
                <a:gd name="T28" fmla="*/ 106 w 157"/>
                <a:gd name="T29" fmla="*/ 50 h 54"/>
                <a:gd name="T30" fmla="*/ 137 w 157"/>
                <a:gd name="T31" fmla="*/ 54 h 54"/>
                <a:gd name="T32" fmla="*/ 157 w 157"/>
                <a:gd name="T33" fmla="*/ 48 h 54"/>
                <a:gd name="T34" fmla="*/ 145 w 157"/>
                <a:gd name="T35" fmla="*/ 37 h 54"/>
                <a:gd name="T36" fmla="*/ 137 w 157"/>
                <a:gd name="T37" fmla="*/ 37 h 54"/>
                <a:gd name="T38" fmla="*/ 137 w 157"/>
                <a:gd name="T39" fmla="*/ 33 h 54"/>
                <a:gd name="T40" fmla="*/ 104 w 157"/>
                <a:gd name="T41" fmla="*/ 20 h 54"/>
                <a:gd name="T42" fmla="*/ 95 w 157"/>
                <a:gd name="T43" fmla="*/ 13 h 54"/>
                <a:gd name="T44" fmla="*/ 43 w 157"/>
                <a:gd name="T45"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7" h="54">
                  <a:moveTo>
                    <a:pt x="43" y="0"/>
                  </a:moveTo>
                  <a:cubicBezTo>
                    <a:pt x="20" y="0"/>
                    <a:pt x="8" y="9"/>
                    <a:pt x="0" y="23"/>
                  </a:cubicBezTo>
                  <a:cubicBezTo>
                    <a:pt x="5" y="23"/>
                    <a:pt x="5" y="23"/>
                    <a:pt x="5" y="23"/>
                  </a:cubicBezTo>
                  <a:cubicBezTo>
                    <a:pt x="10" y="18"/>
                    <a:pt x="24" y="11"/>
                    <a:pt x="34" y="11"/>
                  </a:cubicBezTo>
                  <a:cubicBezTo>
                    <a:pt x="35" y="11"/>
                    <a:pt x="36" y="11"/>
                    <a:pt x="37" y="11"/>
                  </a:cubicBezTo>
                  <a:cubicBezTo>
                    <a:pt x="39" y="11"/>
                    <a:pt x="40" y="11"/>
                    <a:pt x="42" y="12"/>
                  </a:cubicBezTo>
                  <a:cubicBezTo>
                    <a:pt x="40" y="14"/>
                    <a:pt x="40" y="16"/>
                    <a:pt x="43" y="18"/>
                  </a:cubicBezTo>
                  <a:cubicBezTo>
                    <a:pt x="58" y="18"/>
                    <a:pt x="58" y="18"/>
                    <a:pt x="58" y="18"/>
                  </a:cubicBezTo>
                  <a:cubicBezTo>
                    <a:pt x="66" y="18"/>
                    <a:pt x="69" y="26"/>
                    <a:pt x="77" y="26"/>
                  </a:cubicBezTo>
                  <a:cubicBezTo>
                    <a:pt x="79" y="26"/>
                    <a:pt x="81" y="25"/>
                    <a:pt x="83" y="25"/>
                  </a:cubicBezTo>
                  <a:cubicBezTo>
                    <a:pt x="85" y="25"/>
                    <a:pt x="86" y="26"/>
                    <a:pt x="88" y="27"/>
                  </a:cubicBezTo>
                  <a:cubicBezTo>
                    <a:pt x="90" y="28"/>
                    <a:pt x="89" y="31"/>
                    <a:pt x="93" y="31"/>
                  </a:cubicBezTo>
                  <a:cubicBezTo>
                    <a:pt x="95" y="39"/>
                    <a:pt x="104" y="39"/>
                    <a:pt x="111" y="42"/>
                  </a:cubicBezTo>
                  <a:cubicBezTo>
                    <a:pt x="111" y="45"/>
                    <a:pt x="109" y="47"/>
                    <a:pt x="106" y="47"/>
                  </a:cubicBezTo>
                  <a:cubicBezTo>
                    <a:pt x="106" y="48"/>
                    <a:pt x="106" y="49"/>
                    <a:pt x="106" y="50"/>
                  </a:cubicBezTo>
                  <a:cubicBezTo>
                    <a:pt x="116" y="50"/>
                    <a:pt x="125" y="54"/>
                    <a:pt x="137" y="54"/>
                  </a:cubicBezTo>
                  <a:cubicBezTo>
                    <a:pt x="143" y="54"/>
                    <a:pt x="153" y="54"/>
                    <a:pt x="157" y="48"/>
                  </a:cubicBezTo>
                  <a:cubicBezTo>
                    <a:pt x="153" y="46"/>
                    <a:pt x="151" y="39"/>
                    <a:pt x="145" y="37"/>
                  </a:cubicBezTo>
                  <a:cubicBezTo>
                    <a:pt x="137" y="37"/>
                    <a:pt x="137" y="37"/>
                    <a:pt x="137" y="37"/>
                  </a:cubicBezTo>
                  <a:cubicBezTo>
                    <a:pt x="136" y="36"/>
                    <a:pt x="137" y="34"/>
                    <a:pt x="137" y="33"/>
                  </a:cubicBezTo>
                  <a:cubicBezTo>
                    <a:pt x="125" y="33"/>
                    <a:pt x="111" y="27"/>
                    <a:pt x="104" y="20"/>
                  </a:cubicBezTo>
                  <a:cubicBezTo>
                    <a:pt x="103" y="19"/>
                    <a:pt x="99" y="13"/>
                    <a:pt x="95" y="13"/>
                  </a:cubicBezTo>
                  <a:cubicBezTo>
                    <a:pt x="78" y="13"/>
                    <a:pt x="67" y="0"/>
                    <a:pt x="4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6" name="Freeform 120"/>
            <p:cNvSpPr>
              <a:spLocks/>
            </p:cNvSpPr>
            <p:nvPr/>
          </p:nvSpPr>
          <p:spPr bwMode="auto">
            <a:xfrm>
              <a:off x="487" y="2294"/>
              <a:ext cx="19" cy="21"/>
            </a:xfrm>
            <a:custGeom>
              <a:avLst/>
              <a:gdLst>
                <a:gd name="T0" fmla="*/ 6 w 8"/>
                <a:gd name="T1" fmla="*/ 0 h 9"/>
                <a:gd name="T2" fmla="*/ 4 w 8"/>
                <a:gd name="T3" fmla="*/ 0 h 9"/>
                <a:gd name="T4" fmla="*/ 4 w 8"/>
                <a:gd name="T5" fmla="*/ 4 h 9"/>
                <a:gd name="T6" fmla="*/ 0 w 8"/>
                <a:gd name="T7" fmla="*/ 9 h 9"/>
                <a:gd name="T8" fmla="*/ 1 w 8"/>
                <a:gd name="T9" fmla="*/ 9 h 9"/>
                <a:gd name="T10" fmla="*/ 7 w 8"/>
                <a:gd name="T11" fmla="*/ 9 h 9"/>
                <a:gd name="T12" fmla="*/ 7 w 8"/>
                <a:gd name="T13" fmla="*/ 1 h 9"/>
                <a:gd name="T14" fmla="*/ 6 w 8"/>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9">
                  <a:moveTo>
                    <a:pt x="6" y="0"/>
                  </a:moveTo>
                  <a:cubicBezTo>
                    <a:pt x="4" y="0"/>
                    <a:pt x="4" y="0"/>
                    <a:pt x="4" y="0"/>
                  </a:cubicBezTo>
                  <a:cubicBezTo>
                    <a:pt x="4" y="4"/>
                    <a:pt x="4" y="4"/>
                    <a:pt x="4" y="4"/>
                  </a:cubicBezTo>
                  <a:cubicBezTo>
                    <a:pt x="3" y="4"/>
                    <a:pt x="0" y="5"/>
                    <a:pt x="0" y="9"/>
                  </a:cubicBezTo>
                  <a:cubicBezTo>
                    <a:pt x="0" y="9"/>
                    <a:pt x="0" y="9"/>
                    <a:pt x="1" y="9"/>
                  </a:cubicBezTo>
                  <a:cubicBezTo>
                    <a:pt x="4" y="9"/>
                    <a:pt x="7" y="9"/>
                    <a:pt x="7" y="9"/>
                  </a:cubicBezTo>
                  <a:cubicBezTo>
                    <a:pt x="8" y="6"/>
                    <a:pt x="8" y="3"/>
                    <a:pt x="7" y="1"/>
                  </a:cubicBezTo>
                  <a:cubicBezTo>
                    <a:pt x="6" y="0"/>
                    <a:pt x="6" y="0"/>
                    <a:pt x="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7" name="Freeform 121"/>
            <p:cNvSpPr>
              <a:spLocks/>
            </p:cNvSpPr>
            <p:nvPr/>
          </p:nvSpPr>
          <p:spPr bwMode="auto">
            <a:xfrm>
              <a:off x="671" y="2421"/>
              <a:ext cx="62" cy="26"/>
            </a:xfrm>
            <a:custGeom>
              <a:avLst/>
              <a:gdLst>
                <a:gd name="T0" fmla="*/ 6 w 26"/>
                <a:gd name="T1" fmla="*/ 0 h 11"/>
                <a:gd name="T2" fmla="*/ 0 w 26"/>
                <a:gd name="T3" fmla="*/ 3 h 11"/>
                <a:gd name="T4" fmla="*/ 9 w 26"/>
                <a:gd name="T5" fmla="*/ 11 h 11"/>
                <a:gd name="T6" fmla="*/ 26 w 26"/>
                <a:gd name="T7" fmla="*/ 7 h 11"/>
                <a:gd name="T8" fmla="*/ 21 w 26"/>
                <a:gd name="T9" fmla="*/ 3 h 11"/>
                <a:gd name="T10" fmla="*/ 23 w 26"/>
                <a:gd name="T11" fmla="*/ 4 h 11"/>
                <a:gd name="T12" fmla="*/ 6 w 2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26" h="11">
                  <a:moveTo>
                    <a:pt x="6" y="0"/>
                  </a:moveTo>
                  <a:cubicBezTo>
                    <a:pt x="4" y="0"/>
                    <a:pt x="0" y="1"/>
                    <a:pt x="0" y="3"/>
                  </a:cubicBezTo>
                  <a:cubicBezTo>
                    <a:pt x="0" y="7"/>
                    <a:pt x="5" y="11"/>
                    <a:pt x="9" y="11"/>
                  </a:cubicBezTo>
                  <a:cubicBezTo>
                    <a:pt x="15" y="11"/>
                    <a:pt x="20" y="8"/>
                    <a:pt x="26" y="7"/>
                  </a:cubicBezTo>
                  <a:cubicBezTo>
                    <a:pt x="26" y="5"/>
                    <a:pt x="25" y="4"/>
                    <a:pt x="21" y="3"/>
                  </a:cubicBezTo>
                  <a:cubicBezTo>
                    <a:pt x="23" y="4"/>
                    <a:pt x="23" y="4"/>
                    <a:pt x="23" y="4"/>
                  </a:cubicBezTo>
                  <a:cubicBezTo>
                    <a:pt x="19" y="3"/>
                    <a:pt x="12" y="0"/>
                    <a:pt x="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8" name="Freeform 122"/>
            <p:cNvSpPr>
              <a:spLocks/>
            </p:cNvSpPr>
            <p:nvPr/>
          </p:nvSpPr>
          <p:spPr bwMode="auto">
            <a:xfrm>
              <a:off x="1066" y="2417"/>
              <a:ext cx="50" cy="21"/>
            </a:xfrm>
            <a:custGeom>
              <a:avLst/>
              <a:gdLst>
                <a:gd name="T0" fmla="*/ 5 w 21"/>
                <a:gd name="T1" fmla="*/ 0 h 9"/>
                <a:gd name="T2" fmla="*/ 0 w 21"/>
                <a:gd name="T3" fmla="*/ 4 h 9"/>
                <a:gd name="T4" fmla="*/ 13 w 21"/>
                <a:gd name="T5" fmla="*/ 9 h 9"/>
                <a:gd name="T6" fmla="*/ 21 w 21"/>
                <a:gd name="T7" fmla="*/ 6 h 9"/>
                <a:gd name="T8" fmla="*/ 5 w 21"/>
                <a:gd name="T9" fmla="*/ 0 h 9"/>
              </a:gdLst>
              <a:ahLst/>
              <a:cxnLst>
                <a:cxn ang="0">
                  <a:pos x="T0" y="T1"/>
                </a:cxn>
                <a:cxn ang="0">
                  <a:pos x="T2" y="T3"/>
                </a:cxn>
                <a:cxn ang="0">
                  <a:pos x="T4" y="T5"/>
                </a:cxn>
                <a:cxn ang="0">
                  <a:pos x="T6" y="T7"/>
                </a:cxn>
                <a:cxn ang="0">
                  <a:pos x="T8" y="T9"/>
                </a:cxn>
              </a:cxnLst>
              <a:rect l="0" t="0" r="r" b="b"/>
              <a:pathLst>
                <a:path w="21" h="9">
                  <a:moveTo>
                    <a:pt x="5" y="0"/>
                  </a:moveTo>
                  <a:cubicBezTo>
                    <a:pt x="4" y="0"/>
                    <a:pt x="0" y="1"/>
                    <a:pt x="0" y="4"/>
                  </a:cubicBezTo>
                  <a:cubicBezTo>
                    <a:pt x="0" y="9"/>
                    <a:pt x="7" y="9"/>
                    <a:pt x="13" y="9"/>
                  </a:cubicBezTo>
                  <a:cubicBezTo>
                    <a:pt x="16" y="9"/>
                    <a:pt x="20" y="9"/>
                    <a:pt x="21" y="6"/>
                  </a:cubicBezTo>
                  <a:cubicBezTo>
                    <a:pt x="20" y="3"/>
                    <a:pt x="7" y="0"/>
                    <a:pt x="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9" name="Freeform 123"/>
            <p:cNvSpPr>
              <a:spLocks/>
            </p:cNvSpPr>
            <p:nvPr/>
          </p:nvSpPr>
          <p:spPr bwMode="auto">
            <a:xfrm>
              <a:off x="809" y="2365"/>
              <a:ext cx="212" cy="85"/>
            </a:xfrm>
            <a:custGeom>
              <a:avLst/>
              <a:gdLst>
                <a:gd name="T0" fmla="*/ 20 w 90"/>
                <a:gd name="T1" fmla="*/ 0 h 36"/>
                <a:gd name="T2" fmla="*/ 16 w 90"/>
                <a:gd name="T3" fmla="*/ 4 h 36"/>
                <a:gd name="T4" fmla="*/ 23 w 90"/>
                <a:gd name="T5" fmla="*/ 10 h 36"/>
                <a:gd name="T6" fmla="*/ 26 w 90"/>
                <a:gd name="T7" fmla="*/ 21 h 36"/>
                <a:gd name="T8" fmla="*/ 19 w 90"/>
                <a:gd name="T9" fmla="*/ 22 h 36"/>
                <a:gd name="T10" fmla="*/ 3 w 90"/>
                <a:gd name="T11" fmla="*/ 21 h 36"/>
                <a:gd name="T12" fmla="*/ 0 w 90"/>
                <a:gd name="T13" fmla="*/ 24 h 36"/>
                <a:gd name="T14" fmla="*/ 6 w 90"/>
                <a:gd name="T15" fmla="*/ 32 h 36"/>
                <a:gd name="T16" fmla="*/ 7 w 90"/>
                <a:gd name="T17" fmla="*/ 28 h 36"/>
                <a:gd name="T18" fmla="*/ 9 w 90"/>
                <a:gd name="T19" fmla="*/ 28 h 36"/>
                <a:gd name="T20" fmla="*/ 13 w 90"/>
                <a:gd name="T21" fmla="*/ 28 h 36"/>
                <a:gd name="T22" fmla="*/ 26 w 90"/>
                <a:gd name="T23" fmla="*/ 27 h 36"/>
                <a:gd name="T24" fmla="*/ 37 w 90"/>
                <a:gd name="T25" fmla="*/ 29 h 36"/>
                <a:gd name="T26" fmla="*/ 43 w 90"/>
                <a:gd name="T27" fmla="*/ 36 h 36"/>
                <a:gd name="T28" fmla="*/ 55 w 90"/>
                <a:gd name="T29" fmla="*/ 27 h 36"/>
                <a:gd name="T30" fmla="*/ 61 w 90"/>
                <a:gd name="T31" fmla="*/ 29 h 36"/>
                <a:gd name="T32" fmla="*/ 70 w 90"/>
                <a:gd name="T33" fmla="*/ 25 h 36"/>
                <a:gd name="T34" fmla="*/ 90 w 90"/>
                <a:gd name="T35" fmla="*/ 25 h 36"/>
                <a:gd name="T36" fmla="*/ 75 w 90"/>
                <a:gd name="T37" fmla="*/ 13 h 36"/>
                <a:gd name="T38" fmla="*/ 78 w 90"/>
                <a:gd name="T39" fmla="*/ 16 h 36"/>
                <a:gd name="T40" fmla="*/ 48 w 90"/>
                <a:gd name="T41" fmla="*/ 2 h 36"/>
                <a:gd name="T42" fmla="*/ 33 w 90"/>
                <a:gd name="T43" fmla="*/ 4 h 36"/>
                <a:gd name="T44" fmla="*/ 20 w 90"/>
                <a:gd name="T4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0" h="36">
                  <a:moveTo>
                    <a:pt x="20" y="0"/>
                  </a:moveTo>
                  <a:cubicBezTo>
                    <a:pt x="18" y="0"/>
                    <a:pt x="16" y="2"/>
                    <a:pt x="16" y="4"/>
                  </a:cubicBezTo>
                  <a:cubicBezTo>
                    <a:pt x="16" y="7"/>
                    <a:pt x="19" y="10"/>
                    <a:pt x="23" y="10"/>
                  </a:cubicBezTo>
                  <a:cubicBezTo>
                    <a:pt x="23" y="14"/>
                    <a:pt x="23" y="18"/>
                    <a:pt x="26" y="21"/>
                  </a:cubicBezTo>
                  <a:cubicBezTo>
                    <a:pt x="24" y="22"/>
                    <a:pt x="22" y="22"/>
                    <a:pt x="19" y="22"/>
                  </a:cubicBezTo>
                  <a:cubicBezTo>
                    <a:pt x="15" y="22"/>
                    <a:pt x="10" y="21"/>
                    <a:pt x="3" y="21"/>
                  </a:cubicBezTo>
                  <a:cubicBezTo>
                    <a:pt x="2" y="22"/>
                    <a:pt x="1" y="24"/>
                    <a:pt x="0" y="24"/>
                  </a:cubicBezTo>
                  <a:cubicBezTo>
                    <a:pt x="0" y="27"/>
                    <a:pt x="3" y="31"/>
                    <a:pt x="6" y="32"/>
                  </a:cubicBezTo>
                  <a:cubicBezTo>
                    <a:pt x="6" y="30"/>
                    <a:pt x="7" y="29"/>
                    <a:pt x="7" y="28"/>
                  </a:cubicBezTo>
                  <a:cubicBezTo>
                    <a:pt x="8" y="28"/>
                    <a:pt x="8" y="28"/>
                    <a:pt x="9" y="28"/>
                  </a:cubicBezTo>
                  <a:cubicBezTo>
                    <a:pt x="10" y="28"/>
                    <a:pt x="11" y="28"/>
                    <a:pt x="13" y="28"/>
                  </a:cubicBezTo>
                  <a:cubicBezTo>
                    <a:pt x="16" y="28"/>
                    <a:pt x="21" y="27"/>
                    <a:pt x="26" y="27"/>
                  </a:cubicBezTo>
                  <a:cubicBezTo>
                    <a:pt x="30" y="27"/>
                    <a:pt x="34" y="28"/>
                    <a:pt x="37" y="29"/>
                  </a:cubicBezTo>
                  <a:cubicBezTo>
                    <a:pt x="40" y="31"/>
                    <a:pt x="38" y="36"/>
                    <a:pt x="43" y="36"/>
                  </a:cubicBezTo>
                  <a:cubicBezTo>
                    <a:pt x="49" y="36"/>
                    <a:pt x="48" y="27"/>
                    <a:pt x="55" y="27"/>
                  </a:cubicBezTo>
                  <a:cubicBezTo>
                    <a:pt x="58" y="27"/>
                    <a:pt x="57" y="29"/>
                    <a:pt x="61" y="29"/>
                  </a:cubicBezTo>
                  <a:cubicBezTo>
                    <a:pt x="64" y="29"/>
                    <a:pt x="66" y="27"/>
                    <a:pt x="70" y="25"/>
                  </a:cubicBezTo>
                  <a:cubicBezTo>
                    <a:pt x="90" y="25"/>
                    <a:pt x="90" y="25"/>
                    <a:pt x="90" y="25"/>
                  </a:cubicBezTo>
                  <a:cubicBezTo>
                    <a:pt x="86" y="20"/>
                    <a:pt x="81" y="18"/>
                    <a:pt x="75" y="13"/>
                  </a:cubicBezTo>
                  <a:cubicBezTo>
                    <a:pt x="78" y="16"/>
                    <a:pt x="78" y="16"/>
                    <a:pt x="78" y="16"/>
                  </a:cubicBezTo>
                  <a:cubicBezTo>
                    <a:pt x="69" y="11"/>
                    <a:pt x="65" y="2"/>
                    <a:pt x="48" y="2"/>
                  </a:cubicBezTo>
                  <a:cubicBezTo>
                    <a:pt x="43" y="2"/>
                    <a:pt x="40" y="4"/>
                    <a:pt x="33" y="4"/>
                  </a:cubicBezTo>
                  <a:cubicBezTo>
                    <a:pt x="28" y="4"/>
                    <a:pt x="25" y="0"/>
                    <a:pt x="2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0" name="Freeform 124"/>
            <p:cNvSpPr>
              <a:spLocks/>
            </p:cNvSpPr>
            <p:nvPr/>
          </p:nvSpPr>
          <p:spPr bwMode="auto">
            <a:xfrm>
              <a:off x="1260" y="2705"/>
              <a:ext cx="26" cy="29"/>
            </a:xfrm>
            <a:custGeom>
              <a:avLst/>
              <a:gdLst>
                <a:gd name="T0" fmla="*/ 11 w 11"/>
                <a:gd name="T1" fmla="*/ 0 h 12"/>
                <a:gd name="T2" fmla="*/ 6 w 11"/>
                <a:gd name="T3" fmla="*/ 0 h 12"/>
                <a:gd name="T4" fmla="*/ 0 w 11"/>
                <a:gd name="T5" fmla="*/ 11 h 12"/>
                <a:gd name="T6" fmla="*/ 0 w 11"/>
                <a:gd name="T7" fmla="*/ 12 h 12"/>
                <a:gd name="T8" fmla="*/ 4 w 11"/>
                <a:gd name="T9" fmla="*/ 11 h 12"/>
                <a:gd name="T10" fmla="*/ 11 w 11"/>
                <a:gd name="T11" fmla="*/ 4 h 12"/>
                <a:gd name="T12" fmla="*/ 11 w 11"/>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1" h="12">
                  <a:moveTo>
                    <a:pt x="11" y="0"/>
                  </a:moveTo>
                  <a:cubicBezTo>
                    <a:pt x="9" y="0"/>
                    <a:pt x="7" y="0"/>
                    <a:pt x="6" y="0"/>
                  </a:cubicBezTo>
                  <a:cubicBezTo>
                    <a:pt x="3" y="0"/>
                    <a:pt x="0" y="6"/>
                    <a:pt x="0" y="11"/>
                  </a:cubicBezTo>
                  <a:cubicBezTo>
                    <a:pt x="0" y="12"/>
                    <a:pt x="0" y="12"/>
                    <a:pt x="0" y="12"/>
                  </a:cubicBezTo>
                  <a:cubicBezTo>
                    <a:pt x="1" y="12"/>
                    <a:pt x="3" y="11"/>
                    <a:pt x="4" y="11"/>
                  </a:cubicBezTo>
                  <a:cubicBezTo>
                    <a:pt x="7" y="11"/>
                    <a:pt x="10" y="6"/>
                    <a:pt x="11" y="4"/>
                  </a:cubicBezTo>
                  <a:cubicBezTo>
                    <a:pt x="11" y="0"/>
                    <a:pt x="11" y="0"/>
                    <a:pt x="1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1" name="Freeform 125"/>
            <p:cNvSpPr>
              <a:spLocks/>
            </p:cNvSpPr>
            <p:nvPr/>
          </p:nvSpPr>
          <p:spPr bwMode="auto">
            <a:xfrm>
              <a:off x="1648" y="3084"/>
              <a:ext cx="85" cy="63"/>
            </a:xfrm>
            <a:custGeom>
              <a:avLst/>
              <a:gdLst>
                <a:gd name="T0" fmla="*/ 12 w 36"/>
                <a:gd name="T1" fmla="*/ 0 h 27"/>
                <a:gd name="T2" fmla="*/ 12 w 36"/>
                <a:gd name="T3" fmla="*/ 0 h 27"/>
                <a:gd name="T4" fmla="*/ 10 w 36"/>
                <a:gd name="T5" fmla="*/ 0 h 27"/>
                <a:gd name="T6" fmla="*/ 0 w 36"/>
                <a:gd name="T7" fmla="*/ 13 h 27"/>
                <a:gd name="T8" fmla="*/ 21 w 36"/>
                <a:gd name="T9" fmla="*/ 27 h 27"/>
                <a:gd name="T10" fmla="*/ 36 w 36"/>
                <a:gd name="T11" fmla="*/ 10 h 27"/>
                <a:gd name="T12" fmla="*/ 32 w 36"/>
                <a:gd name="T13" fmla="*/ 6 h 27"/>
                <a:gd name="T14" fmla="*/ 26 w 36"/>
                <a:gd name="T15" fmla="*/ 8 h 27"/>
                <a:gd name="T16" fmla="*/ 23 w 36"/>
                <a:gd name="T17" fmla="*/ 5 h 27"/>
                <a:gd name="T18" fmla="*/ 12 w 36"/>
                <a:gd name="T1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27">
                  <a:moveTo>
                    <a:pt x="12" y="0"/>
                  </a:moveTo>
                  <a:cubicBezTo>
                    <a:pt x="12" y="0"/>
                    <a:pt x="12" y="0"/>
                    <a:pt x="12" y="0"/>
                  </a:cubicBezTo>
                  <a:cubicBezTo>
                    <a:pt x="11" y="0"/>
                    <a:pt x="11" y="0"/>
                    <a:pt x="10" y="0"/>
                  </a:cubicBezTo>
                  <a:cubicBezTo>
                    <a:pt x="4" y="0"/>
                    <a:pt x="0" y="5"/>
                    <a:pt x="0" y="13"/>
                  </a:cubicBezTo>
                  <a:cubicBezTo>
                    <a:pt x="0" y="18"/>
                    <a:pt x="13" y="27"/>
                    <a:pt x="21" y="27"/>
                  </a:cubicBezTo>
                  <a:cubicBezTo>
                    <a:pt x="28" y="27"/>
                    <a:pt x="36" y="15"/>
                    <a:pt x="36" y="10"/>
                  </a:cubicBezTo>
                  <a:cubicBezTo>
                    <a:pt x="36" y="9"/>
                    <a:pt x="34" y="6"/>
                    <a:pt x="32" y="6"/>
                  </a:cubicBezTo>
                  <a:cubicBezTo>
                    <a:pt x="30" y="6"/>
                    <a:pt x="28" y="8"/>
                    <a:pt x="26" y="8"/>
                  </a:cubicBezTo>
                  <a:cubicBezTo>
                    <a:pt x="25" y="8"/>
                    <a:pt x="24" y="7"/>
                    <a:pt x="23" y="5"/>
                  </a:cubicBezTo>
                  <a:cubicBezTo>
                    <a:pt x="19" y="5"/>
                    <a:pt x="16" y="2"/>
                    <a:pt x="1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2" name="Freeform 126"/>
            <p:cNvSpPr>
              <a:spLocks/>
            </p:cNvSpPr>
            <p:nvPr/>
          </p:nvSpPr>
          <p:spPr bwMode="auto">
            <a:xfrm>
              <a:off x="816" y="4690"/>
              <a:ext cx="30" cy="70"/>
            </a:xfrm>
            <a:custGeom>
              <a:avLst/>
              <a:gdLst>
                <a:gd name="T0" fmla="*/ 6 w 13"/>
                <a:gd name="T1" fmla="*/ 0 h 30"/>
                <a:gd name="T2" fmla="*/ 0 w 13"/>
                <a:gd name="T3" fmla="*/ 16 h 30"/>
                <a:gd name="T4" fmla="*/ 0 w 13"/>
                <a:gd name="T5" fmla="*/ 23 h 30"/>
                <a:gd name="T6" fmla="*/ 6 w 13"/>
                <a:gd name="T7" fmla="*/ 30 h 30"/>
                <a:gd name="T8" fmla="*/ 11 w 13"/>
                <a:gd name="T9" fmla="*/ 30 h 30"/>
                <a:gd name="T10" fmla="*/ 11 w 13"/>
                <a:gd name="T11" fmla="*/ 15 h 30"/>
                <a:gd name="T12" fmla="*/ 13 w 13"/>
                <a:gd name="T13" fmla="*/ 9 h 30"/>
                <a:gd name="T14" fmla="*/ 6 w 13"/>
                <a:gd name="T15" fmla="*/ 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30">
                  <a:moveTo>
                    <a:pt x="6" y="0"/>
                  </a:moveTo>
                  <a:cubicBezTo>
                    <a:pt x="3" y="0"/>
                    <a:pt x="0" y="16"/>
                    <a:pt x="0" y="16"/>
                  </a:cubicBezTo>
                  <a:cubicBezTo>
                    <a:pt x="0" y="16"/>
                    <a:pt x="0" y="20"/>
                    <a:pt x="0" y="23"/>
                  </a:cubicBezTo>
                  <a:cubicBezTo>
                    <a:pt x="0" y="25"/>
                    <a:pt x="3" y="30"/>
                    <a:pt x="6" y="30"/>
                  </a:cubicBezTo>
                  <a:cubicBezTo>
                    <a:pt x="11" y="30"/>
                    <a:pt x="11" y="30"/>
                    <a:pt x="11" y="30"/>
                  </a:cubicBezTo>
                  <a:cubicBezTo>
                    <a:pt x="11" y="15"/>
                    <a:pt x="11" y="15"/>
                    <a:pt x="11" y="15"/>
                  </a:cubicBezTo>
                  <a:cubicBezTo>
                    <a:pt x="11" y="13"/>
                    <a:pt x="13" y="12"/>
                    <a:pt x="13" y="9"/>
                  </a:cubicBezTo>
                  <a:cubicBezTo>
                    <a:pt x="13" y="5"/>
                    <a:pt x="11" y="0"/>
                    <a:pt x="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3" name="Freeform 127"/>
            <p:cNvSpPr>
              <a:spLocks/>
            </p:cNvSpPr>
            <p:nvPr/>
          </p:nvSpPr>
          <p:spPr bwMode="auto">
            <a:xfrm>
              <a:off x="560" y="2646"/>
              <a:ext cx="1657" cy="2675"/>
            </a:xfrm>
            <a:custGeom>
              <a:avLst/>
              <a:gdLst>
                <a:gd name="T0" fmla="*/ 84 w 701"/>
                <a:gd name="T1" fmla="*/ 33 h 1131"/>
                <a:gd name="T2" fmla="*/ 68 w 701"/>
                <a:gd name="T3" fmla="*/ 61 h 1131"/>
                <a:gd name="T4" fmla="*/ 49 w 701"/>
                <a:gd name="T5" fmla="*/ 72 h 1131"/>
                <a:gd name="T6" fmla="*/ 58 w 701"/>
                <a:gd name="T7" fmla="*/ 120 h 1131"/>
                <a:gd name="T8" fmla="*/ 58 w 701"/>
                <a:gd name="T9" fmla="*/ 123 h 1131"/>
                <a:gd name="T10" fmla="*/ 17 w 701"/>
                <a:gd name="T11" fmla="*/ 177 h 1131"/>
                <a:gd name="T12" fmla="*/ 22 w 701"/>
                <a:gd name="T13" fmla="*/ 229 h 1131"/>
                <a:gd name="T14" fmla="*/ 21 w 701"/>
                <a:gd name="T15" fmla="*/ 293 h 1131"/>
                <a:gd name="T16" fmla="*/ 64 w 701"/>
                <a:gd name="T17" fmla="*/ 374 h 1131"/>
                <a:gd name="T18" fmla="*/ 125 w 701"/>
                <a:gd name="T19" fmla="*/ 443 h 1131"/>
                <a:gd name="T20" fmla="*/ 167 w 701"/>
                <a:gd name="T21" fmla="*/ 549 h 1131"/>
                <a:gd name="T22" fmla="*/ 151 w 701"/>
                <a:gd name="T23" fmla="*/ 647 h 1131"/>
                <a:gd name="T24" fmla="*/ 137 w 701"/>
                <a:gd name="T25" fmla="*/ 749 h 1131"/>
                <a:gd name="T26" fmla="*/ 125 w 701"/>
                <a:gd name="T27" fmla="*/ 820 h 1131"/>
                <a:gd name="T28" fmla="*/ 130 w 701"/>
                <a:gd name="T29" fmla="*/ 859 h 1131"/>
                <a:gd name="T30" fmla="*/ 117 w 701"/>
                <a:gd name="T31" fmla="*/ 945 h 1131"/>
                <a:gd name="T32" fmla="*/ 98 w 701"/>
                <a:gd name="T33" fmla="*/ 947 h 1131"/>
                <a:gd name="T34" fmla="*/ 101 w 701"/>
                <a:gd name="T35" fmla="*/ 1033 h 1131"/>
                <a:gd name="T36" fmla="*/ 106 w 701"/>
                <a:gd name="T37" fmla="*/ 1076 h 1131"/>
                <a:gd name="T38" fmla="*/ 152 w 701"/>
                <a:gd name="T39" fmla="*/ 1102 h 1131"/>
                <a:gd name="T40" fmla="*/ 208 w 701"/>
                <a:gd name="T41" fmla="*/ 1129 h 1131"/>
                <a:gd name="T42" fmla="*/ 249 w 701"/>
                <a:gd name="T43" fmla="*/ 1117 h 1131"/>
                <a:gd name="T44" fmla="*/ 194 w 701"/>
                <a:gd name="T45" fmla="*/ 1022 h 1131"/>
                <a:gd name="T46" fmla="*/ 213 w 701"/>
                <a:gd name="T47" fmla="*/ 941 h 1131"/>
                <a:gd name="T48" fmla="*/ 250 w 701"/>
                <a:gd name="T49" fmla="*/ 876 h 1131"/>
                <a:gd name="T50" fmla="*/ 257 w 701"/>
                <a:gd name="T51" fmla="*/ 872 h 1131"/>
                <a:gd name="T52" fmla="*/ 287 w 701"/>
                <a:gd name="T53" fmla="*/ 846 h 1131"/>
                <a:gd name="T54" fmla="*/ 308 w 701"/>
                <a:gd name="T55" fmla="*/ 809 h 1131"/>
                <a:gd name="T56" fmla="*/ 369 w 701"/>
                <a:gd name="T57" fmla="*/ 782 h 1131"/>
                <a:gd name="T58" fmla="*/ 346 w 701"/>
                <a:gd name="T59" fmla="*/ 731 h 1131"/>
                <a:gd name="T60" fmla="*/ 435 w 701"/>
                <a:gd name="T61" fmla="*/ 699 h 1131"/>
                <a:gd name="T62" fmla="*/ 493 w 701"/>
                <a:gd name="T63" fmla="*/ 627 h 1131"/>
                <a:gd name="T64" fmla="*/ 549 w 701"/>
                <a:gd name="T65" fmla="*/ 547 h 1131"/>
                <a:gd name="T66" fmla="*/ 604 w 701"/>
                <a:gd name="T67" fmla="*/ 524 h 1131"/>
                <a:gd name="T68" fmla="*/ 634 w 701"/>
                <a:gd name="T69" fmla="*/ 454 h 1131"/>
                <a:gd name="T70" fmla="*/ 657 w 701"/>
                <a:gd name="T71" fmla="*/ 371 h 1131"/>
                <a:gd name="T72" fmla="*/ 683 w 701"/>
                <a:gd name="T73" fmla="*/ 263 h 1131"/>
                <a:gd name="T74" fmla="*/ 639 w 701"/>
                <a:gd name="T75" fmla="*/ 237 h 1131"/>
                <a:gd name="T76" fmla="*/ 559 w 701"/>
                <a:gd name="T77" fmla="*/ 229 h 1131"/>
                <a:gd name="T78" fmla="*/ 509 w 701"/>
                <a:gd name="T79" fmla="*/ 195 h 1131"/>
                <a:gd name="T80" fmla="*/ 468 w 701"/>
                <a:gd name="T81" fmla="*/ 215 h 1131"/>
                <a:gd name="T82" fmla="*/ 466 w 701"/>
                <a:gd name="T83" fmla="*/ 155 h 1131"/>
                <a:gd name="T84" fmla="*/ 424 w 701"/>
                <a:gd name="T85" fmla="*/ 106 h 1131"/>
                <a:gd name="T86" fmla="*/ 345 w 701"/>
                <a:gd name="T87" fmla="*/ 81 h 1131"/>
                <a:gd name="T88" fmla="*/ 279 w 701"/>
                <a:gd name="T89" fmla="*/ 31 h 1131"/>
                <a:gd name="T90" fmla="*/ 272 w 701"/>
                <a:gd name="T91" fmla="*/ 24 h 1131"/>
                <a:gd name="T92" fmla="*/ 204 w 701"/>
                <a:gd name="T93" fmla="*/ 28 h 1131"/>
                <a:gd name="T94" fmla="*/ 176 w 701"/>
                <a:gd name="T95" fmla="*/ 15 h 1131"/>
                <a:gd name="T96" fmla="*/ 152 w 701"/>
                <a:gd name="T97" fmla="*/ 50 h 1131"/>
                <a:gd name="T98" fmla="*/ 148 w 701"/>
                <a:gd name="T99" fmla="*/ 0 h 1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01" h="1131">
                  <a:moveTo>
                    <a:pt x="148" y="0"/>
                  </a:moveTo>
                  <a:cubicBezTo>
                    <a:pt x="141" y="0"/>
                    <a:pt x="140" y="8"/>
                    <a:pt x="133" y="10"/>
                  </a:cubicBezTo>
                  <a:cubicBezTo>
                    <a:pt x="120" y="14"/>
                    <a:pt x="111" y="16"/>
                    <a:pt x="99" y="21"/>
                  </a:cubicBezTo>
                  <a:cubicBezTo>
                    <a:pt x="92" y="23"/>
                    <a:pt x="87" y="24"/>
                    <a:pt x="84" y="33"/>
                  </a:cubicBezTo>
                  <a:cubicBezTo>
                    <a:pt x="83" y="37"/>
                    <a:pt x="83" y="44"/>
                    <a:pt x="80" y="46"/>
                  </a:cubicBezTo>
                  <a:cubicBezTo>
                    <a:pt x="76" y="48"/>
                    <a:pt x="71" y="50"/>
                    <a:pt x="71" y="55"/>
                  </a:cubicBezTo>
                  <a:cubicBezTo>
                    <a:pt x="70" y="55"/>
                    <a:pt x="68" y="57"/>
                    <a:pt x="68" y="58"/>
                  </a:cubicBezTo>
                  <a:cubicBezTo>
                    <a:pt x="68" y="59"/>
                    <a:pt x="68" y="60"/>
                    <a:pt x="68" y="61"/>
                  </a:cubicBezTo>
                  <a:cubicBezTo>
                    <a:pt x="66" y="61"/>
                    <a:pt x="66" y="62"/>
                    <a:pt x="65" y="62"/>
                  </a:cubicBezTo>
                  <a:cubicBezTo>
                    <a:pt x="64" y="62"/>
                    <a:pt x="64" y="61"/>
                    <a:pt x="62" y="61"/>
                  </a:cubicBezTo>
                  <a:cubicBezTo>
                    <a:pt x="61" y="62"/>
                    <a:pt x="59" y="63"/>
                    <a:pt x="58" y="64"/>
                  </a:cubicBezTo>
                  <a:cubicBezTo>
                    <a:pt x="55" y="67"/>
                    <a:pt x="51" y="71"/>
                    <a:pt x="49" y="72"/>
                  </a:cubicBezTo>
                  <a:cubicBezTo>
                    <a:pt x="49" y="73"/>
                    <a:pt x="48" y="74"/>
                    <a:pt x="48" y="76"/>
                  </a:cubicBezTo>
                  <a:cubicBezTo>
                    <a:pt x="48" y="85"/>
                    <a:pt x="58" y="84"/>
                    <a:pt x="58" y="95"/>
                  </a:cubicBezTo>
                  <a:cubicBezTo>
                    <a:pt x="58" y="100"/>
                    <a:pt x="55" y="102"/>
                    <a:pt x="55" y="108"/>
                  </a:cubicBezTo>
                  <a:cubicBezTo>
                    <a:pt x="55" y="113"/>
                    <a:pt x="58" y="116"/>
                    <a:pt x="58" y="120"/>
                  </a:cubicBezTo>
                  <a:cubicBezTo>
                    <a:pt x="58" y="121"/>
                    <a:pt x="58" y="122"/>
                    <a:pt x="58" y="123"/>
                  </a:cubicBezTo>
                  <a:cubicBezTo>
                    <a:pt x="58" y="123"/>
                    <a:pt x="58" y="123"/>
                    <a:pt x="58" y="123"/>
                  </a:cubicBezTo>
                  <a:cubicBezTo>
                    <a:pt x="58" y="123"/>
                    <a:pt x="58" y="123"/>
                    <a:pt x="58" y="123"/>
                  </a:cubicBezTo>
                  <a:cubicBezTo>
                    <a:pt x="58" y="123"/>
                    <a:pt x="58" y="123"/>
                    <a:pt x="58" y="123"/>
                  </a:cubicBezTo>
                  <a:cubicBezTo>
                    <a:pt x="56" y="127"/>
                    <a:pt x="56" y="127"/>
                    <a:pt x="56" y="127"/>
                  </a:cubicBezTo>
                  <a:cubicBezTo>
                    <a:pt x="56" y="128"/>
                    <a:pt x="59" y="131"/>
                    <a:pt x="62" y="132"/>
                  </a:cubicBezTo>
                  <a:cubicBezTo>
                    <a:pt x="58" y="146"/>
                    <a:pt x="45" y="143"/>
                    <a:pt x="39" y="154"/>
                  </a:cubicBezTo>
                  <a:cubicBezTo>
                    <a:pt x="35" y="163"/>
                    <a:pt x="31" y="177"/>
                    <a:pt x="17" y="177"/>
                  </a:cubicBezTo>
                  <a:cubicBezTo>
                    <a:pt x="19" y="200"/>
                    <a:pt x="6" y="198"/>
                    <a:pt x="6" y="210"/>
                  </a:cubicBezTo>
                  <a:cubicBezTo>
                    <a:pt x="6" y="218"/>
                    <a:pt x="7" y="228"/>
                    <a:pt x="14" y="228"/>
                  </a:cubicBezTo>
                  <a:cubicBezTo>
                    <a:pt x="16" y="228"/>
                    <a:pt x="17" y="227"/>
                    <a:pt x="18" y="227"/>
                  </a:cubicBezTo>
                  <a:cubicBezTo>
                    <a:pt x="19" y="227"/>
                    <a:pt x="20" y="228"/>
                    <a:pt x="22" y="229"/>
                  </a:cubicBezTo>
                  <a:cubicBezTo>
                    <a:pt x="20" y="237"/>
                    <a:pt x="10" y="239"/>
                    <a:pt x="6" y="247"/>
                  </a:cubicBezTo>
                  <a:cubicBezTo>
                    <a:pt x="4" y="249"/>
                    <a:pt x="0" y="257"/>
                    <a:pt x="0" y="263"/>
                  </a:cubicBezTo>
                  <a:cubicBezTo>
                    <a:pt x="0" y="273"/>
                    <a:pt x="7" y="283"/>
                    <a:pt x="13" y="289"/>
                  </a:cubicBezTo>
                  <a:cubicBezTo>
                    <a:pt x="15" y="291"/>
                    <a:pt x="19" y="290"/>
                    <a:pt x="21" y="293"/>
                  </a:cubicBezTo>
                  <a:cubicBezTo>
                    <a:pt x="23" y="297"/>
                    <a:pt x="24" y="304"/>
                    <a:pt x="27" y="308"/>
                  </a:cubicBezTo>
                  <a:cubicBezTo>
                    <a:pt x="29" y="309"/>
                    <a:pt x="33" y="308"/>
                    <a:pt x="34" y="312"/>
                  </a:cubicBezTo>
                  <a:cubicBezTo>
                    <a:pt x="39" y="322"/>
                    <a:pt x="42" y="328"/>
                    <a:pt x="46" y="341"/>
                  </a:cubicBezTo>
                  <a:cubicBezTo>
                    <a:pt x="49" y="352"/>
                    <a:pt x="60" y="362"/>
                    <a:pt x="64" y="374"/>
                  </a:cubicBezTo>
                  <a:cubicBezTo>
                    <a:pt x="66" y="382"/>
                    <a:pt x="74" y="386"/>
                    <a:pt x="74" y="394"/>
                  </a:cubicBezTo>
                  <a:cubicBezTo>
                    <a:pt x="74" y="401"/>
                    <a:pt x="72" y="407"/>
                    <a:pt x="76" y="411"/>
                  </a:cubicBezTo>
                  <a:cubicBezTo>
                    <a:pt x="86" y="420"/>
                    <a:pt x="93" y="428"/>
                    <a:pt x="108" y="432"/>
                  </a:cubicBezTo>
                  <a:cubicBezTo>
                    <a:pt x="115" y="435"/>
                    <a:pt x="119" y="437"/>
                    <a:pt x="125" y="443"/>
                  </a:cubicBezTo>
                  <a:cubicBezTo>
                    <a:pt x="131" y="449"/>
                    <a:pt x="137" y="448"/>
                    <a:pt x="145" y="451"/>
                  </a:cubicBezTo>
                  <a:cubicBezTo>
                    <a:pt x="154" y="456"/>
                    <a:pt x="162" y="464"/>
                    <a:pt x="167" y="477"/>
                  </a:cubicBezTo>
                  <a:cubicBezTo>
                    <a:pt x="169" y="483"/>
                    <a:pt x="171" y="514"/>
                    <a:pt x="171" y="519"/>
                  </a:cubicBezTo>
                  <a:cubicBezTo>
                    <a:pt x="171" y="528"/>
                    <a:pt x="167" y="542"/>
                    <a:pt x="167" y="549"/>
                  </a:cubicBezTo>
                  <a:cubicBezTo>
                    <a:pt x="167" y="556"/>
                    <a:pt x="167" y="556"/>
                    <a:pt x="167" y="572"/>
                  </a:cubicBezTo>
                  <a:cubicBezTo>
                    <a:pt x="166" y="578"/>
                    <a:pt x="163" y="587"/>
                    <a:pt x="163" y="591"/>
                  </a:cubicBezTo>
                  <a:cubicBezTo>
                    <a:pt x="163" y="592"/>
                    <a:pt x="163" y="594"/>
                    <a:pt x="163" y="596"/>
                  </a:cubicBezTo>
                  <a:cubicBezTo>
                    <a:pt x="163" y="614"/>
                    <a:pt x="151" y="627"/>
                    <a:pt x="151" y="647"/>
                  </a:cubicBezTo>
                  <a:cubicBezTo>
                    <a:pt x="151" y="655"/>
                    <a:pt x="145" y="663"/>
                    <a:pt x="148" y="672"/>
                  </a:cubicBezTo>
                  <a:cubicBezTo>
                    <a:pt x="149" y="712"/>
                    <a:pt x="149" y="712"/>
                    <a:pt x="149" y="712"/>
                  </a:cubicBezTo>
                  <a:cubicBezTo>
                    <a:pt x="146" y="724"/>
                    <a:pt x="146" y="733"/>
                    <a:pt x="142" y="746"/>
                  </a:cubicBezTo>
                  <a:cubicBezTo>
                    <a:pt x="141" y="748"/>
                    <a:pt x="139" y="747"/>
                    <a:pt x="137" y="749"/>
                  </a:cubicBezTo>
                  <a:cubicBezTo>
                    <a:pt x="134" y="753"/>
                    <a:pt x="133" y="760"/>
                    <a:pt x="131" y="764"/>
                  </a:cubicBezTo>
                  <a:cubicBezTo>
                    <a:pt x="127" y="771"/>
                    <a:pt x="119" y="784"/>
                    <a:pt x="119" y="796"/>
                  </a:cubicBezTo>
                  <a:cubicBezTo>
                    <a:pt x="119" y="799"/>
                    <a:pt x="120" y="814"/>
                    <a:pt x="122" y="814"/>
                  </a:cubicBezTo>
                  <a:cubicBezTo>
                    <a:pt x="122" y="814"/>
                    <a:pt x="125" y="817"/>
                    <a:pt x="125" y="820"/>
                  </a:cubicBezTo>
                  <a:cubicBezTo>
                    <a:pt x="125" y="822"/>
                    <a:pt x="123" y="823"/>
                    <a:pt x="120" y="823"/>
                  </a:cubicBezTo>
                  <a:cubicBezTo>
                    <a:pt x="118" y="833"/>
                    <a:pt x="114" y="837"/>
                    <a:pt x="114" y="847"/>
                  </a:cubicBezTo>
                  <a:cubicBezTo>
                    <a:pt x="114" y="853"/>
                    <a:pt x="118" y="865"/>
                    <a:pt x="122" y="865"/>
                  </a:cubicBezTo>
                  <a:cubicBezTo>
                    <a:pt x="125" y="865"/>
                    <a:pt x="126" y="861"/>
                    <a:pt x="130" y="859"/>
                  </a:cubicBezTo>
                  <a:cubicBezTo>
                    <a:pt x="130" y="859"/>
                    <a:pt x="131" y="859"/>
                    <a:pt x="131" y="859"/>
                  </a:cubicBezTo>
                  <a:cubicBezTo>
                    <a:pt x="132" y="859"/>
                    <a:pt x="133" y="859"/>
                    <a:pt x="134" y="859"/>
                  </a:cubicBezTo>
                  <a:cubicBezTo>
                    <a:pt x="134" y="867"/>
                    <a:pt x="134" y="867"/>
                    <a:pt x="134" y="867"/>
                  </a:cubicBezTo>
                  <a:cubicBezTo>
                    <a:pt x="117" y="945"/>
                    <a:pt x="117" y="945"/>
                    <a:pt x="117" y="945"/>
                  </a:cubicBezTo>
                  <a:cubicBezTo>
                    <a:pt x="109" y="945"/>
                    <a:pt x="113" y="936"/>
                    <a:pt x="103" y="936"/>
                  </a:cubicBezTo>
                  <a:cubicBezTo>
                    <a:pt x="101" y="936"/>
                    <a:pt x="99" y="938"/>
                    <a:pt x="99" y="941"/>
                  </a:cubicBezTo>
                  <a:cubicBezTo>
                    <a:pt x="98" y="941"/>
                    <a:pt x="98" y="941"/>
                    <a:pt x="98" y="941"/>
                  </a:cubicBezTo>
                  <a:cubicBezTo>
                    <a:pt x="98" y="947"/>
                    <a:pt x="98" y="947"/>
                    <a:pt x="98" y="947"/>
                  </a:cubicBezTo>
                  <a:cubicBezTo>
                    <a:pt x="99" y="953"/>
                    <a:pt x="105" y="961"/>
                    <a:pt x="105" y="965"/>
                  </a:cubicBezTo>
                  <a:cubicBezTo>
                    <a:pt x="105" y="974"/>
                    <a:pt x="93" y="977"/>
                    <a:pt x="93" y="987"/>
                  </a:cubicBezTo>
                  <a:cubicBezTo>
                    <a:pt x="93" y="996"/>
                    <a:pt x="101" y="1014"/>
                    <a:pt x="101" y="1026"/>
                  </a:cubicBezTo>
                  <a:cubicBezTo>
                    <a:pt x="101" y="1028"/>
                    <a:pt x="101" y="1030"/>
                    <a:pt x="101" y="1033"/>
                  </a:cubicBezTo>
                  <a:cubicBezTo>
                    <a:pt x="101" y="1044"/>
                    <a:pt x="115" y="1042"/>
                    <a:pt x="115" y="1055"/>
                  </a:cubicBezTo>
                  <a:cubicBezTo>
                    <a:pt x="115" y="1058"/>
                    <a:pt x="113" y="1061"/>
                    <a:pt x="112" y="1064"/>
                  </a:cubicBezTo>
                  <a:cubicBezTo>
                    <a:pt x="113" y="1065"/>
                    <a:pt x="114" y="1066"/>
                    <a:pt x="116" y="1067"/>
                  </a:cubicBezTo>
                  <a:cubicBezTo>
                    <a:pt x="115" y="1071"/>
                    <a:pt x="106" y="1071"/>
                    <a:pt x="106" y="1076"/>
                  </a:cubicBezTo>
                  <a:cubicBezTo>
                    <a:pt x="106" y="1077"/>
                    <a:pt x="109" y="1079"/>
                    <a:pt x="111" y="1081"/>
                  </a:cubicBezTo>
                  <a:cubicBezTo>
                    <a:pt x="118" y="1088"/>
                    <a:pt x="122" y="1095"/>
                    <a:pt x="137" y="1095"/>
                  </a:cubicBezTo>
                  <a:cubicBezTo>
                    <a:pt x="137" y="1098"/>
                    <a:pt x="138" y="1102"/>
                    <a:pt x="142" y="1102"/>
                  </a:cubicBezTo>
                  <a:cubicBezTo>
                    <a:pt x="146" y="1102"/>
                    <a:pt x="148" y="1102"/>
                    <a:pt x="152" y="1102"/>
                  </a:cubicBezTo>
                  <a:cubicBezTo>
                    <a:pt x="152" y="1111"/>
                    <a:pt x="164" y="1111"/>
                    <a:pt x="172" y="1114"/>
                  </a:cubicBezTo>
                  <a:cubicBezTo>
                    <a:pt x="180" y="1117"/>
                    <a:pt x="176" y="1131"/>
                    <a:pt x="188" y="1131"/>
                  </a:cubicBezTo>
                  <a:cubicBezTo>
                    <a:pt x="194" y="1131"/>
                    <a:pt x="198" y="1131"/>
                    <a:pt x="203" y="1131"/>
                  </a:cubicBezTo>
                  <a:cubicBezTo>
                    <a:pt x="205" y="1131"/>
                    <a:pt x="207" y="1129"/>
                    <a:pt x="208" y="1129"/>
                  </a:cubicBezTo>
                  <a:cubicBezTo>
                    <a:pt x="211" y="1129"/>
                    <a:pt x="210" y="1129"/>
                    <a:pt x="214" y="1129"/>
                  </a:cubicBezTo>
                  <a:cubicBezTo>
                    <a:pt x="219" y="1129"/>
                    <a:pt x="232" y="1119"/>
                    <a:pt x="240" y="1119"/>
                  </a:cubicBezTo>
                  <a:cubicBezTo>
                    <a:pt x="242" y="1119"/>
                    <a:pt x="243" y="1119"/>
                    <a:pt x="245" y="1119"/>
                  </a:cubicBezTo>
                  <a:cubicBezTo>
                    <a:pt x="246" y="1119"/>
                    <a:pt x="247" y="1119"/>
                    <a:pt x="249" y="1117"/>
                  </a:cubicBezTo>
                  <a:cubicBezTo>
                    <a:pt x="234" y="1110"/>
                    <a:pt x="220" y="1106"/>
                    <a:pt x="208" y="1094"/>
                  </a:cubicBezTo>
                  <a:cubicBezTo>
                    <a:pt x="202" y="1087"/>
                    <a:pt x="202" y="1063"/>
                    <a:pt x="193" y="1058"/>
                  </a:cubicBezTo>
                  <a:cubicBezTo>
                    <a:pt x="189" y="1057"/>
                    <a:pt x="185" y="1051"/>
                    <a:pt x="185" y="1045"/>
                  </a:cubicBezTo>
                  <a:cubicBezTo>
                    <a:pt x="185" y="1035"/>
                    <a:pt x="187" y="1028"/>
                    <a:pt x="194" y="1022"/>
                  </a:cubicBezTo>
                  <a:cubicBezTo>
                    <a:pt x="198" y="1017"/>
                    <a:pt x="207" y="1020"/>
                    <a:pt x="210" y="1013"/>
                  </a:cubicBezTo>
                  <a:cubicBezTo>
                    <a:pt x="214" y="1006"/>
                    <a:pt x="212" y="999"/>
                    <a:pt x="216" y="995"/>
                  </a:cubicBezTo>
                  <a:cubicBezTo>
                    <a:pt x="224" y="987"/>
                    <a:pt x="237" y="986"/>
                    <a:pt x="237" y="971"/>
                  </a:cubicBezTo>
                  <a:cubicBezTo>
                    <a:pt x="237" y="955"/>
                    <a:pt x="213" y="962"/>
                    <a:pt x="213" y="941"/>
                  </a:cubicBezTo>
                  <a:cubicBezTo>
                    <a:pt x="213" y="932"/>
                    <a:pt x="221" y="925"/>
                    <a:pt x="229" y="923"/>
                  </a:cubicBezTo>
                  <a:cubicBezTo>
                    <a:pt x="233" y="922"/>
                    <a:pt x="242" y="922"/>
                    <a:pt x="243" y="916"/>
                  </a:cubicBezTo>
                  <a:cubicBezTo>
                    <a:pt x="246" y="903"/>
                    <a:pt x="246" y="893"/>
                    <a:pt x="256" y="884"/>
                  </a:cubicBezTo>
                  <a:cubicBezTo>
                    <a:pt x="253" y="883"/>
                    <a:pt x="250" y="882"/>
                    <a:pt x="250" y="876"/>
                  </a:cubicBezTo>
                  <a:cubicBezTo>
                    <a:pt x="255" y="876"/>
                    <a:pt x="257" y="881"/>
                    <a:pt x="264" y="881"/>
                  </a:cubicBezTo>
                  <a:cubicBezTo>
                    <a:pt x="265" y="881"/>
                    <a:pt x="269" y="877"/>
                    <a:pt x="269" y="874"/>
                  </a:cubicBezTo>
                  <a:cubicBezTo>
                    <a:pt x="269" y="871"/>
                    <a:pt x="266" y="871"/>
                    <a:pt x="264" y="869"/>
                  </a:cubicBezTo>
                  <a:cubicBezTo>
                    <a:pt x="263" y="869"/>
                    <a:pt x="260" y="872"/>
                    <a:pt x="257" y="872"/>
                  </a:cubicBezTo>
                  <a:cubicBezTo>
                    <a:pt x="252" y="872"/>
                    <a:pt x="246" y="859"/>
                    <a:pt x="246" y="851"/>
                  </a:cubicBezTo>
                  <a:cubicBezTo>
                    <a:pt x="246" y="849"/>
                    <a:pt x="247" y="845"/>
                    <a:pt x="251" y="845"/>
                  </a:cubicBezTo>
                  <a:cubicBezTo>
                    <a:pt x="262" y="845"/>
                    <a:pt x="264" y="852"/>
                    <a:pt x="275" y="852"/>
                  </a:cubicBezTo>
                  <a:cubicBezTo>
                    <a:pt x="279" y="852"/>
                    <a:pt x="287" y="849"/>
                    <a:pt x="287" y="846"/>
                  </a:cubicBezTo>
                  <a:cubicBezTo>
                    <a:pt x="287" y="845"/>
                    <a:pt x="287" y="842"/>
                    <a:pt x="287" y="841"/>
                  </a:cubicBezTo>
                  <a:cubicBezTo>
                    <a:pt x="291" y="833"/>
                    <a:pt x="285" y="817"/>
                    <a:pt x="292" y="811"/>
                  </a:cubicBezTo>
                  <a:cubicBezTo>
                    <a:pt x="294" y="809"/>
                    <a:pt x="297" y="809"/>
                    <a:pt x="300" y="809"/>
                  </a:cubicBezTo>
                  <a:cubicBezTo>
                    <a:pt x="302" y="809"/>
                    <a:pt x="305" y="809"/>
                    <a:pt x="308" y="809"/>
                  </a:cubicBezTo>
                  <a:cubicBezTo>
                    <a:pt x="311" y="809"/>
                    <a:pt x="314" y="810"/>
                    <a:pt x="317" y="810"/>
                  </a:cubicBezTo>
                  <a:cubicBezTo>
                    <a:pt x="319" y="810"/>
                    <a:pt x="321" y="809"/>
                    <a:pt x="323" y="809"/>
                  </a:cubicBezTo>
                  <a:cubicBezTo>
                    <a:pt x="336" y="805"/>
                    <a:pt x="347" y="807"/>
                    <a:pt x="356" y="798"/>
                  </a:cubicBezTo>
                  <a:cubicBezTo>
                    <a:pt x="361" y="793"/>
                    <a:pt x="365" y="790"/>
                    <a:pt x="369" y="782"/>
                  </a:cubicBezTo>
                  <a:cubicBezTo>
                    <a:pt x="372" y="778"/>
                    <a:pt x="372" y="775"/>
                    <a:pt x="372" y="768"/>
                  </a:cubicBezTo>
                  <a:cubicBezTo>
                    <a:pt x="372" y="762"/>
                    <a:pt x="364" y="762"/>
                    <a:pt x="362" y="757"/>
                  </a:cubicBezTo>
                  <a:cubicBezTo>
                    <a:pt x="360" y="750"/>
                    <a:pt x="360" y="744"/>
                    <a:pt x="356" y="740"/>
                  </a:cubicBezTo>
                  <a:cubicBezTo>
                    <a:pt x="354" y="739"/>
                    <a:pt x="346" y="736"/>
                    <a:pt x="346" y="731"/>
                  </a:cubicBezTo>
                  <a:cubicBezTo>
                    <a:pt x="346" y="730"/>
                    <a:pt x="349" y="729"/>
                    <a:pt x="350" y="729"/>
                  </a:cubicBezTo>
                  <a:cubicBezTo>
                    <a:pt x="358" y="729"/>
                    <a:pt x="365" y="735"/>
                    <a:pt x="373" y="735"/>
                  </a:cubicBezTo>
                  <a:cubicBezTo>
                    <a:pt x="376" y="735"/>
                    <a:pt x="388" y="741"/>
                    <a:pt x="397" y="741"/>
                  </a:cubicBezTo>
                  <a:cubicBezTo>
                    <a:pt x="421" y="741"/>
                    <a:pt x="425" y="714"/>
                    <a:pt x="435" y="699"/>
                  </a:cubicBezTo>
                  <a:cubicBezTo>
                    <a:pt x="444" y="685"/>
                    <a:pt x="455" y="683"/>
                    <a:pt x="464" y="669"/>
                  </a:cubicBezTo>
                  <a:cubicBezTo>
                    <a:pt x="469" y="662"/>
                    <a:pt x="468" y="658"/>
                    <a:pt x="472" y="652"/>
                  </a:cubicBezTo>
                  <a:cubicBezTo>
                    <a:pt x="472" y="652"/>
                    <a:pt x="472" y="652"/>
                    <a:pt x="472" y="652"/>
                  </a:cubicBezTo>
                  <a:cubicBezTo>
                    <a:pt x="477" y="641"/>
                    <a:pt x="482" y="632"/>
                    <a:pt x="493" y="627"/>
                  </a:cubicBezTo>
                  <a:cubicBezTo>
                    <a:pt x="493" y="602"/>
                    <a:pt x="493" y="602"/>
                    <a:pt x="493" y="602"/>
                  </a:cubicBezTo>
                  <a:cubicBezTo>
                    <a:pt x="493" y="592"/>
                    <a:pt x="492" y="585"/>
                    <a:pt x="499" y="578"/>
                  </a:cubicBezTo>
                  <a:cubicBezTo>
                    <a:pt x="503" y="573"/>
                    <a:pt x="510" y="573"/>
                    <a:pt x="514" y="567"/>
                  </a:cubicBezTo>
                  <a:cubicBezTo>
                    <a:pt x="524" y="552"/>
                    <a:pt x="537" y="559"/>
                    <a:pt x="549" y="547"/>
                  </a:cubicBezTo>
                  <a:cubicBezTo>
                    <a:pt x="551" y="545"/>
                    <a:pt x="552" y="542"/>
                    <a:pt x="555" y="541"/>
                  </a:cubicBezTo>
                  <a:cubicBezTo>
                    <a:pt x="561" y="538"/>
                    <a:pt x="567" y="538"/>
                    <a:pt x="574" y="538"/>
                  </a:cubicBezTo>
                  <a:cubicBezTo>
                    <a:pt x="576" y="538"/>
                    <a:pt x="578" y="538"/>
                    <a:pt x="581" y="538"/>
                  </a:cubicBezTo>
                  <a:cubicBezTo>
                    <a:pt x="590" y="538"/>
                    <a:pt x="601" y="530"/>
                    <a:pt x="604" y="524"/>
                  </a:cubicBezTo>
                  <a:cubicBezTo>
                    <a:pt x="605" y="522"/>
                    <a:pt x="604" y="515"/>
                    <a:pt x="606" y="512"/>
                  </a:cubicBezTo>
                  <a:cubicBezTo>
                    <a:pt x="614" y="502"/>
                    <a:pt x="617" y="496"/>
                    <a:pt x="625" y="484"/>
                  </a:cubicBezTo>
                  <a:cubicBezTo>
                    <a:pt x="626" y="482"/>
                    <a:pt x="628" y="472"/>
                    <a:pt x="628" y="466"/>
                  </a:cubicBezTo>
                  <a:cubicBezTo>
                    <a:pt x="628" y="462"/>
                    <a:pt x="632" y="457"/>
                    <a:pt x="634" y="454"/>
                  </a:cubicBezTo>
                  <a:cubicBezTo>
                    <a:pt x="635" y="453"/>
                    <a:pt x="637" y="450"/>
                    <a:pt x="637" y="448"/>
                  </a:cubicBezTo>
                  <a:cubicBezTo>
                    <a:pt x="637" y="441"/>
                    <a:pt x="641" y="432"/>
                    <a:pt x="641" y="423"/>
                  </a:cubicBezTo>
                  <a:cubicBezTo>
                    <a:pt x="641" y="410"/>
                    <a:pt x="633" y="393"/>
                    <a:pt x="641" y="385"/>
                  </a:cubicBezTo>
                  <a:cubicBezTo>
                    <a:pt x="646" y="380"/>
                    <a:pt x="652" y="379"/>
                    <a:pt x="657" y="371"/>
                  </a:cubicBezTo>
                  <a:cubicBezTo>
                    <a:pt x="660" y="366"/>
                    <a:pt x="663" y="365"/>
                    <a:pt x="666" y="360"/>
                  </a:cubicBezTo>
                  <a:cubicBezTo>
                    <a:pt x="680" y="338"/>
                    <a:pt x="701" y="328"/>
                    <a:pt x="701" y="289"/>
                  </a:cubicBezTo>
                  <a:cubicBezTo>
                    <a:pt x="701" y="278"/>
                    <a:pt x="699" y="267"/>
                    <a:pt x="688" y="264"/>
                  </a:cubicBezTo>
                  <a:cubicBezTo>
                    <a:pt x="686" y="263"/>
                    <a:pt x="684" y="263"/>
                    <a:pt x="683" y="263"/>
                  </a:cubicBezTo>
                  <a:cubicBezTo>
                    <a:pt x="681" y="263"/>
                    <a:pt x="680" y="263"/>
                    <a:pt x="679" y="263"/>
                  </a:cubicBezTo>
                  <a:cubicBezTo>
                    <a:pt x="677" y="263"/>
                    <a:pt x="676" y="263"/>
                    <a:pt x="674" y="263"/>
                  </a:cubicBezTo>
                  <a:cubicBezTo>
                    <a:pt x="673" y="263"/>
                    <a:pt x="671" y="263"/>
                    <a:pt x="669" y="263"/>
                  </a:cubicBezTo>
                  <a:cubicBezTo>
                    <a:pt x="660" y="260"/>
                    <a:pt x="644" y="245"/>
                    <a:pt x="639" y="237"/>
                  </a:cubicBezTo>
                  <a:cubicBezTo>
                    <a:pt x="633" y="235"/>
                    <a:pt x="624" y="231"/>
                    <a:pt x="614" y="229"/>
                  </a:cubicBezTo>
                  <a:cubicBezTo>
                    <a:pt x="594" y="231"/>
                    <a:pt x="594" y="231"/>
                    <a:pt x="594" y="231"/>
                  </a:cubicBezTo>
                  <a:cubicBezTo>
                    <a:pt x="584" y="231"/>
                    <a:pt x="582" y="223"/>
                    <a:pt x="571" y="223"/>
                  </a:cubicBezTo>
                  <a:cubicBezTo>
                    <a:pt x="566" y="223"/>
                    <a:pt x="564" y="227"/>
                    <a:pt x="559" y="229"/>
                  </a:cubicBezTo>
                  <a:cubicBezTo>
                    <a:pt x="555" y="229"/>
                    <a:pt x="555" y="229"/>
                    <a:pt x="555" y="229"/>
                  </a:cubicBezTo>
                  <a:cubicBezTo>
                    <a:pt x="555" y="224"/>
                    <a:pt x="556" y="220"/>
                    <a:pt x="554" y="215"/>
                  </a:cubicBezTo>
                  <a:cubicBezTo>
                    <a:pt x="553" y="211"/>
                    <a:pt x="548" y="212"/>
                    <a:pt x="544" y="210"/>
                  </a:cubicBezTo>
                  <a:cubicBezTo>
                    <a:pt x="537" y="205"/>
                    <a:pt x="518" y="195"/>
                    <a:pt x="509" y="195"/>
                  </a:cubicBezTo>
                  <a:cubicBezTo>
                    <a:pt x="500" y="195"/>
                    <a:pt x="494" y="207"/>
                    <a:pt x="489" y="215"/>
                  </a:cubicBezTo>
                  <a:cubicBezTo>
                    <a:pt x="487" y="218"/>
                    <a:pt x="485" y="221"/>
                    <a:pt x="483" y="221"/>
                  </a:cubicBezTo>
                  <a:cubicBezTo>
                    <a:pt x="481" y="221"/>
                    <a:pt x="480" y="217"/>
                    <a:pt x="480" y="215"/>
                  </a:cubicBezTo>
                  <a:cubicBezTo>
                    <a:pt x="468" y="215"/>
                    <a:pt x="468" y="215"/>
                    <a:pt x="468" y="215"/>
                  </a:cubicBezTo>
                  <a:cubicBezTo>
                    <a:pt x="467" y="210"/>
                    <a:pt x="464" y="206"/>
                    <a:pt x="459" y="203"/>
                  </a:cubicBezTo>
                  <a:cubicBezTo>
                    <a:pt x="456" y="202"/>
                    <a:pt x="451" y="203"/>
                    <a:pt x="451" y="198"/>
                  </a:cubicBezTo>
                  <a:cubicBezTo>
                    <a:pt x="451" y="182"/>
                    <a:pt x="467" y="176"/>
                    <a:pt x="475" y="166"/>
                  </a:cubicBezTo>
                  <a:cubicBezTo>
                    <a:pt x="475" y="161"/>
                    <a:pt x="468" y="161"/>
                    <a:pt x="466" y="155"/>
                  </a:cubicBezTo>
                  <a:cubicBezTo>
                    <a:pt x="463" y="150"/>
                    <a:pt x="456" y="133"/>
                    <a:pt x="456" y="126"/>
                  </a:cubicBezTo>
                  <a:cubicBezTo>
                    <a:pt x="447" y="124"/>
                    <a:pt x="436" y="107"/>
                    <a:pt x="427" y="107"/>
                  </a:cubicBezTo>
                  <a:cubicBezTo>
                    <a:pt x="426" y="107"/>
                    <a:pt x="425" y="107"/>
                    <a:pt x="424" y="107"/>
                  </a:cubicBezTo>
                  <a:cubicBezTo>
                    <a:pt x="424" y="106"/>
                    <a:pt x="424" y="106"/>
                    <a:pt x="424" y="106"/>
                  </a:cubicBezTo>
                  <a:cubicBezTo>
                    <a:pt x="419" y="106"/>
                    <a:pt x="411" y="101"/>
                    <a:pt x="407" y="100"/>
                  </a:cubicBezTo>
                  <a:cubicBezTo>
                    <a:pt x="393" y="100"/>
                    <a:pt x="393" y="100"/>
                    <a:pt x="393" y="100"/>
                  </a:cubicBezTo>
                  <a:cubicBezTo>
                    <a:pt x="379" y="97"/>
                    <a:pt x="357" y="99"/>
                    <a:pt x="353" y="84"/>
                  </a:cubicBezTo>
                  <a:cubicBezTo>
                    <a:pt x="350" y="84"/>
                    <a:pt x="346" y="83"/>
                    <a:pt x="345" y="81"/>
                  </a:cubicBezTo>
                  <a:cubicBezTo>
                    <a:pt x="339" y="68"/>
                    <a:pt x="334" y="69"/>
                    <a:pt x="324" y="59"/>
                  </a:cubicBezTo>
                  <a:cubicBezTo>
                    <a:pt x="309" y="59"/>
                    <a:pt x="309" y="59"/>
                    <a:pt x="309" y="59"/>
                  </a:cubicBezTo>
                  <a:cubicBezTo>
                    <a:pt x="307" y="52"/>
                    <a:pt x="309" y="44"/>
                    <a:pt x="302" y="42"/>
                  </a:cubicBezTo>
                  <a:cubicBezTo>
                    <a:pt x="294" y="40"/>
                    <a:pt x="283" y="38"/>
                    <a:pt x="279" y="31"/>
                  </a:cubicBezTo>
                  <a:cubicBezTo>
                    <a:pt x="279" y="27"/>
                    <a:pt x="279" y="27"/>
                    <a:pt x="279" y="27"/>
                  </a:cubicBezTo>
                  <a:cubicBezTo>
                    <a:pt x="280" y="27"/>
                    <a:pt x="281" y="27"/>
                    <a:pt x="282" y="27"/>
                  </a:cubicBezTo>
                  <a:cubicBezTo>
                    <a:pt x="283" y="27"/>
                    <a:pt x="286" y="26"/>
                    <a:pt x="287" y="25"/>
                  </a:cubicBezTo>
                  <a:cubicBezTo>
                    <a:pt x="287" y="25"/>
                    <a:pt x="278" y="24"/>
                    <a:pt x="272" y="24"/>
                  </a:cubicBezTo>
                  <a:cubicBezTo>
                    <a:pt x="271" y="25"/>
                    <a:pt x="260" y="25"/>
                    <a:pt x="259" y="27"/>
                  </a:cubicBezTo>
                  <a:cubicBezTo>
                    <a:pt x="256" y="33"/>
                    <a:pt x="251" y="33"/>
                    <a:pt x="243" y="34"/>
                  </a:cubicBezTo>
                  <a:cubicBezTo>
                    <a:pt x="239" y="34"/>
                    <a:pt x="232" y="33"/>
                    <a:pt x="232" y="28"/>
                  </a:cubicBezTo>
                  <a:cubicBezTo>
                    <a:pt x="227" y="28"/>
                    <a:pt x="212" y="28"/>
                    <a:pt x="204" y="28"/>
                  </a:cubicBezTo>
                  <a:cubicBezTo>
                    <a:pt x="200" y="28"/>
                    <a:pt x="197" y="24"/>
                    <a:pt x="197" y="19"/>
                  </a:cubicBezTo>
                  <a:cubicBezTo>
                    <a:pt x="189" y="17"/>
                    <a:pt x="178" y="14"/>
                    <a:pt x="175" y="6"/>
                  </a:cubicBezTo>
                  <a:cubicBezTo>
                    <a:pt x="166" y="5"/>
                    <a:pt x="166" y="5"/>
                    <a:pt x="166" y="5"/>
                  </a:cubicBezTo>
                  <a:cubicBezTo>
                    <a:pt x="166" y="12"/>
                    <a:pt x="174" y="9"/>
                    <a:pt x="176" y="15"/>
                  </a:cubicBezTo>
                  <a:cubicBezTo>
                    <a:pt x="164" y="15"/>
                    <a:pt x="164" y="15"/>
                    <a:pt x="164" y="15"/>
                  </a:cubicBezTo>
                  <a:cubicBezTo>
                    <a:pt x="159" y="19"/>
                    <a:pt x="150" y="18"/>
                    <a:pt x="150" y="25"/>
                  </a:cubicBezTo>
                  <a:cubicBezTo>
                    <a:pt x="150" y="32"/>
                    <a:pt x="157" y="35"/>
                    <a:pt x="157" y="42"/>
                  </a:cubicBezTo>
                  <a:cubicBezTo>
                    <a:pt x="157" y="44"/>
                    <a:pt x="154" y="50"/>
                    <a:pt x="152" y="50"/>
                  </a:cubicBezTo>
                  <a:cubicBezTo>
                    <a:pt x="146" y="50"/>
                    <a:pt x="143" y="40"/>
                    <a:pt x="143" y="34"/>
                  </a:cubicBezTo>
                  <a:cubicBezTo>
                    <a:pt x="143" y="30"/>
                    <a:pt x="146" y="21"/>
                    <a:pt x="148" y="13"/>
                  </a:cubicBezTo>
                  <a:cubicBezTo>
                    <a:pt x="150" y="13"/>
                    <a:pt x="153" y="11"/>
                    <a:pt x="153" y="6"/>
                  </a:cubicBezTo>
                  <a:cubicBezTo>
                    <a:pt x="153" y="6"/>
                    <a:pt x="151" y="0"/>
                    <a:pt x="14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4" name="Freeform 128"/>
            <p:cNvSpPr>
              <a:spLocks/>
            </p:cNvSpPr>
            <p:nvPr/>
          </p:nvSpPr>
          <p:spPr bwMode="auto">
            <a:xfrm>
              <a:off x="662" y="2178"/>
              <a:ext cx="19" cy="23"/>
            </a:xfrm>
            <a:custGeom>
              <a:avLst/>
              <a:gdLst>
                <a:gd name="T0" fmla="*/ 0 w 8"/>
                <a:gd name="T1" fmla="*/ 0 h 10"/>
                <a:gd name="T2" fmla="*/ 0 w 8"/>
                <a:gd name="T3" fmla="*/ 0 h 10"/>
                <a:gd name="T4" fmla="*/ 5 w 8"/>
                <a:gd name="T5" fmla="*/ 10 h 10"/>
                <a:gd name="T6" fmla="*/ 8 w 8"/>
                <a:gd name="T7" fmla="*/ 7 h 10"/>
                <a:gd name="T8" fmla="*/ 2 w 8"/>
                <a:gd name="T9" fmla="*/ 0 h 10"/>
                <a:gd name="T10" fmla="*/ 0 w 8"/>
                <a:gd name="T11" fmla="*/ 0 h 10"/>
              </a:gdLst>
              <a:ahLst/>
              <a:cxnLst>
                <a:cxn ang="0">
                  <a:pos x="T0" y="T1"/>
                </a:cxn>
                <a:cxn ang="0">
                  <a:pos x="T2" y="T3"/>
                </a:cxn>
                <a:cxn ang="0">
                  <a:pos x="T4" y="T5"/>
                </a:cxn>
                <a:cxn ang="0">
                  <a:pos x="T6" y="T7"/>
                </a:cxn>
                <a:cxn ang="0">
                  <a:pos x="T8" y="T9"/>
                </a:cxn>
                <a:cxn ang="0">
                  <a:pos x="T10" y="T11"/>
                </a:cxn>
              </a:cxnLst>
              <a:rect l="0" t="0" r="r" b="b"/>
              <a:pathLst>
                <a:path w="8" h="10">
                  <a:moveTo>
                    <a:pt x="0" y="0"/>
                  </a:moveTo>
                  <a:cubicBezTo>
                    <a:pt x="0" y="0"/>
                    <a:pt x="0" y="0"/>
                    <a:pt x="0" y="0"/>
                  </a:cubicBezTo>
                  <a:cubicBezTo>
                    <a:pt x="0" y="4"/>
                    <a:pt x="0" y="10"/>
                    <a:pt x="5" y="10"/>
                  </a:cubicBezTo>
                  <a:cubicBezTo>
                    <a:pt x="6" y="10"/>
                    <a:pt x="8" y="9"/>
                    <a:pt x="8" y="7"/>
                  </a:cubicBezTo>
                  <a:cubicBezTo>
                    <a:pt x="8" y="4"/>
                    <a:pt x="6" y="1"/>
                    <a:pt x="2" y="0"/>
                  </a:cubicBezTo>
                  <a:cubicBezTo>
                    <a:pt x="1" y="0"/>
                    <a:pt x="1"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5" name="Freeform 129"/>
            <p:cNvSpPr>
              <a:spLocks/>
            </p:cNvSpPr>
            <p:nvPr/>
          </p:nvSpPr>
          <p:spPr bwMode="auto">
            <a:xfrm>
              <a:off x="643" y="2107"/>
              <a:ext cx="31" cy="9"/>
            </a:xfrm>
            <a:custGeom>
              <a:avLst/>
              <a:gdLst>
                <a:gd name="T0" fmla="*/ 7 w 13"/>
                <a:gd name="T1" fmla="*/ 0 h 4"/>
                <a:gd name="T2" fmla="*/ 0 w 13"/>
                <a:gd name="T3" fmla="*/ 4 h 4"/>
                <a:gd name="T4" fmla="*/ 8 w 13"/>
                <a:gd name="T5" fmla="*/ 4 h 4"/>
                <a:gd name="T6" fmla="*/ 13 w 13"/>
                <a:gd name="T7" fmla="*/ 4 h 4"/>
                <a:gd name="T8" fmla="*/ 7 w 13"/>
                <a:gd name="T9" fmla="*/ 0 h 4"/>
              </a:gdLst>
              <a:ahLst/>
              <a:cxnLst>
                <a:cxn ang="0">
                  <a:pos x="T0" y="T1"/>
                </a:cxn>
                <a:cxn ang="0">
                  <a:pos x="T2" y="T3"/>
                </a:cxn>
                <a:cxn ang="0">
                  <a:pos x="T4" y="T5"/>
                </a:cxn>
                <a:cxn ang="0">
                  <a:pos x="T6" y="T7"/>
                </a:cxn>
                <a:cxn ang="0">
                  <a:pos x="T8" y="T9"/>
                </a:cxn>
              </a:cxnLst>
              <a:rect l="0" t="0" r="r" b="b"/>
              <a:pathLst>
                <a:path w="13" h="4">
                  <a:moveTo>
                    <a:pt x="7" y="0"/>
                  </a:moveTo>
                  <a:cubicBezTo>
                    <a:pt x="4" y="0"/>
                    <a:pt x="1" y="2"/>
                    <a:pt x="0" y="4"/>
                  </a:cubicBezTo>
                  <a:cubicBezTo>
                    <a:pt x="2" y="4"/>
                    <a:pt x="5" y="4"/>
                    <a:pt x="8" y="4"/>
                  </a:cubicBezTo>
                  <a:cubicBezTo>
                    <a:pt x="10" y="4"/>
                    <a:pt x="12" y="4"/>
                    <a:pt x="13" y="4"/>
                  </a:cubicBezTo>
                  <a:cubicBezTo>
                    <a:pt x="12" y="3"/>
                    <a:pt x="11" y="0"/>
                    <a:pt x="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6" name="Freeform 130"/>
            <p:cNvSpPr>
              <a:spLocks/>
            </p:cNvSpPr>
            <p:nvPr/>
          </p:nvSpPr>
          <p:spPr bwMode="auto">
            <a:xfrm>
              <a:off x="697" y="2121"/>
              <a:ext cx="8" cy="12"/>
            </a:xfrm>
            <a:custGeom>
              <a:avLst/>
              <a:gdLst>
                <a:gd name="T0" fmla="*/ 0 w 3"/>
                <a:gd name="T1" fmla="*/ 0 h 5"/>
                <a:gd name="T2" fmla="*/ 3 w 3"/>
                <a:gd name="T3" fmla="*/ 5 h 5"/>
                <a:gd name="T4" fmla="*/ 3 w 3"/>
                <a:gd name="T5" fmla="*/ 5 h 5"/>
                <a:gd name="T6" fmla="*/ 0 w 3"/>
                <a:gd name="T7" fmla="*/ 0 h 5"/>
              </a:gdLst>
              <a:ahLst/>
              <a:cxnLst>
                <a:cxn ang="0">
                  <a:pos x="T0" y="T1"/>
                </a:cxn>
                <a:cxn ang="0">
                  <a:pos x="T2" y="T3"/>
                </a:cxn>
                <a:cxn ang="0">
                  <a:pos x="T4" y="T5"/>
                </a:cxn>
                <a:cxn ang="0">
                  <a:pos x="T6" y="T7"/>
                </a:cxn>
              </a:cxnLst>
              <a:rect l="0" t="0" r="r" b="b"/>
              <a:pathLst>
                <a:path w="3" h="5">
                  <a:moveTo>
                    <a:pt x="0" y="0"/>
                  </a:moveTo>
                  <a:cubicBezTo>
                    <a:pt x="0" y="2"/>
                    <a:pt x="1" y="5"/>
                    <a:pt x="3" y="5"/>
                  </a:cubicBezTo>
                  <a:cubicBezTo>
                    <a:pt x="3" y="5"/>
                    <a:pt x="3" y="5"/>
                    <a:pt x="3" y="5"/>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7" name="Freeform 131"/>
            <p:cNvSpPr>
              <a:spLocks/>
            </p:cNvSpPr>
            <p:nvPr/>
          </p:nvSpPr>
          <p:spPr bwMode="auto">
            <a:xfrm>
              <a:off x="825" y="2310"/>
              <a:ext cx="24" cy="19"/>
            </a:xfrm>
            <a:custGeom>
              <a:avLst/>
              <a:gdLst>
                <a:gd name="T0" fmla="*/ 10 w 10"/>
                <a:gd name="T1" fmla="*/ 0 h 8"/>
                <a:gd name="T2" fmla="*/ 2 w 10"/>
                <a:gd name="T3" fmla="*/ 5 h 8"/>
                <a:gd name="T4" fmla="*/ 0 w 10"/>
                <a:gd name="T5" fmla="*/ 4 h 8"/>
                <a:gd name="T6" fmla="*/ 0 w 10"/>
                <a:gd name="T7" fmla="*/ 7 h 8"/>
                <a:gd name="T8" fmla="*/ 0 w 10"/>
                <a:gd name="T9" fmla="*/ 8 h 8"/>
                <a:gd name="T10" fmla="*/ 2 w 10"/>
                <a:gd name="T11" fmla="*/ 7 h 8"/>
                <a:gd name="T12" fmla="*/ 10 w 10"/>
                <a:gd name="T13" fmla="*/ 4 h 8"/>
                <a:gd name="T14" fmla="*/ 10 w 10"/>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8">
                  <a:moveTo>
                    <a:pt x="10" y="0"/>
                  </a:moveTo>
                  <a:cubicBezTo>
                    <a:pt x="9" y="2"/>
                    <a:pt x="5" y="5"/>
                    <a:pt x="2" y="5"/>
                  </a:cubicBezTo>
                  <a:cubicBezTo>
                    <a:pt x="1" y="5"/>
                    <a:pt x="0" y="4"/>
                    <a:pt x="0" y="4"/>
                  </a:cubicBezTo>
                  <a:cubicBezTo>
                    <a:pt x="0" y="5"/>
                    <a:pt x="0" y="6"/>
                    <a:pt x="0" y="7"/>
                  </a:cubicBezTo>
                  <a:cubicBezTo>
                    <a:pt x="0" y="8"/>
                    <a:pt x="0" y="8"/>
                    <a:pt x="0" y="8"/>
                  </a:cubicBezTo>
                  <a:cubicBezTo>
                    <a:pt x="1" y="8"/>
                    <a:pt x="2" y="7"/>
                    <a:pt x="2" y="7"/>
                  </a:cubicBezTo>
                  <a:cubicBezTo>
                    <a:pt x="5" y="7"/>
                    <a:pt x="8" y="6"/>
                    <a:pt x="10" y="4"/>
                  </a:cubicBezTo>
                  <a:cubicBezTo>
                    <a:pt x="10" y="0"/>
                    <a:pt x="10" y="0"/>
                    <a:pt x="1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8" name="Freeform 132"/>
            <p:cNvSpPr>
              <a:spLocks/>
            </p:cNvSpPr>
            <p:nvPr/>
          </p:nvSpPr>
          <p:spPr bwMode="auto">
            <a:xfrm>
              <a:off x="-988" y="1163"/>
              <a:ext cx="2054" cy="1008"/>
            </a:xfrm>
            <a:custGeom>
              <a:avLst/>
              <a:gdLst>
                <a:gd name="T0" fmla="*/ 24 w 869"/>
                <a:gd name="T1" fmla="*/ 7 h 426"/>
                <a:gd name="T2" fmla="*/ 31 w 869"/>
                <a:gd name="T3" fmla="*/ 19 h 426"/>
                <a:gd name="T4" fmla="*/ 1 w 869"/>
                <a:gd name="T5" fmla="*/ 28 h 426"/>
                <a:gd name="T6" fmla="*/ 10 w 869"/>
                <a:gd name="T7" fmla="*/ 159 h 426"/>
                <a:gd name="T8" fmla="*/ 56 w 869"/>
                <a:gd name="T9" fmla="*/ 256 h 426"/>
                <a:gd name="T10" fmla="*/ 147 w 869"/>
                <a:gd name="T11" fmla="*/ 302 h 426"/>
                <a:gd name="T12" fmla="*/ 248 w 869"/>
                <a:gd name="T13" fmla="*/ 315 h 426"/>
                <a:gd name="T14" fmla="*/ 319 w 869"/>
                <a:gd name="T15" fmla="*/ 362 h 426"/>
                <a:gd name="T16" fmla="*/ 410 w 869"/>
                <a:gd name="T17" fmla="*/ 410 h 426"/>
                <a:gd name="T18" fmla="*/ 427 w 869"/>
                <a:gd name="T19" fmla="*/ 371 h 426"/>
                <a:gd name="T20" fmla="*/ 436 w 869"/>
                <a:gd name="T21" fmla="*/ 371 h 426"/>
                <a:gd name="T22" fmla="*/ 485 w 869"/>
                <a:gd name="T23" fmla="*/ 354 h 426"/>
                <a:gd name="T24" fmla="*/ 531 w 869"/>
                <a:gd name="T25" fmla="*/ 360 h 426"/>
                <a:gd name="T26" fmla="*/ 523 w 869"/>
                <a:gd name="T27" fmla="*/ 344 h 426"/>
                <a:gd name="T28" fmla="*/ 568 w 869"/>
                <a:gd name="T29" fmla="*/ 339 h 426"/>
                <a:gd name="T30" fmla="*/ 633 w 869"/>
                <a:gd name="T31" fmla="*/ 394 h 426"/>
                <a:gd name="T32" fmla="*/ 671 w 869"/>
                <a:gd name="T33" fmla="*/ 405 h 426"/>
                <a:gd name="T34" fmla="*/ 665 w 869"/>
                <a:gd name="T35" fmla="*/ 382 h 426"/>
                <a:gd name="T36" fmla="*/ 705 w 869"/>
                <a:gd name="T37" fmla="*/ 279 h 426"/>
                <a:gd name="T38" fmla="*/ 733 w 869"/>
                <a:gd name="T39" fmla="*/ 260 h 426"/>
                <a:gd name="T40" fmla="*/ 729 w 869"/>
                <a:gd name="T41" fmla="*/ 252 h 426"/>
                <a:gd name="T42" fmla="*/ 735 w 869"/>
                <a:gd name="T43" fmla="*/ 235 h 426"/>
                <a:gd name="T44" fmla="*/ 731 w 869"/>
                <a:gd name="T45" fmla="*/ 222 h 426"/>
                <a:gd name="T46" fmla="*/ 735 w 869"/>
                <a:gd name="T47" fmla="*/ 214 h 426"/>
                <a:gd name="T48" fmla="*/ 749 w 869"/>
                <a:gd name="T49" fmla="*/ 202 h 426"/>
                <a:gd name="T50" fmla="*/ 751 w 869"/>
                <a:gd name="T51" fmla="*/ 193 h 426"/>
                <a:gd name="T52" fmla="*/ 764 w 869"/>
                <a:gd name="T53" fmla="*/ 160 h 426"/>
                <a:gd name="T54" fmla="*/ 785 w 869"/>
                <a:gd name="T55" fmla="*/ 157 h 426"/>
                <a:gd name="T56" fmla="*/ 810 w 869"/>
                <a:gd name="T57" fmla="*/ 147 h 426"/>
                <a:gd name="T58" fmla="*/ 827 w 869"/>
                <a:gd name="T59" fmla="*/ 141 h 426"/>
                <a:gd name="T60" fmla="*/ 814 w 869"/>
                <a:gd name="T61" fmla="*/ 131 h 426"/>
                <a:gd name="T62" fmla="*/ 852 w 869"/>
                <a:gd name="T63" fmla="*/ 96 h 426"/>
                <a:gd name="T64" fmla="*/ 861 w 869"/>
                <a:gd name="T65" fmla="*/ 50 h 426"/>
                <a:gd name="T66" fmla="*/ 857 w 869"/>
                <a:gd name="T67" fmla="*/ 38 h 426"/>
                <a:gd name="T68" fmla="*/ 843 w 869"/>
                <a:gd name="T69" fmla="*/ 38 h 426"/>
                <a:gd name="T70" fmla="*/ 809 w 869"/>
                <a:gd name="T71" fmla="*/ 76 h 426"/>
                <a:gd name="T72" fmla="*/ 768 w 869"/>
                <a:gd name="T73" fmla="*/ 78 h 426"/>
                <a:gd name="T74" fmla="*/ 702 w 869"/>
                <a:gd name="T75" fmla="*/ 117 h 426"/>
                <a:gd name="T76" fmla="*/ 677 w 869"/>
                <a:gd name="T77" fmla="*/ 120 h 426"/>
                <a:gd name="T78" fmla="*/ 681 w 869"/>
                <a:gd name="T79" fmla="*/ 130 h 426"/>
                <a:gd name="T80" fmla="*/ 677 w 869"/>
                <a:gd name="T81" fmla="*/ 132 h 426"/>
                <a:gd name="T82" fmla="*/ 632 w 869"/>
                <a:gd name="T83" fmla="*/ 148 h 426"/>
                <a:gd name="T84" fmla="*/ 624 w 869"/>
                <a:gd name="T85" fmla="*/ 135 h 426"/>
                <a:gd name="T86" fmla="*/ 618 w 869"/>
                <a:gd name="T87" fmla="*/ 104 h 426"/>
                <a:gd name="T88" fmla="*/ 581 w 869"/>
                <a:gd name="T89" fmla="*/ 83 h 426"/>
                <a:gd name="T90" fmla="*/ 565 w 869"/>
                <a:gd name="T91" fmla="*/ 146 h 426"/>
                <a:gd name="T92" fmla="*/ 553 w 869"/>
                <a:gd name="T93" fmla="*/ 90 h 426"/>
                <a:gd name="T94" fmla="*/ 610 w 869"/>
                <a:gd name="T95" fmla="*/ 65 h 426"/>
                <a:gd name="T96" fmla="*/ 566 w 869"/>
                <a:gd name="T97" fmla="*/ 57 h 426"/>
                <a:gd name="T98" fmla="*/ 552 w 869"/>
                <a:gd name="T99" fmla="*/ 37 h 426"/>
                <a:gd name="T100" fmla="*/ 506 w 869"/>
                <a:gd name="T101" fmla="*/ 51 h 426"/>
                <a:gd name="T102" fmla="*/ 530 w 869"/>
                <a:gd name="T103" fmla="*/ 24 h 426"/>
                <a:gd name="T104" fmla="*/ 447 w 869"/>
                <a:gd name="T105" fmla="*/ 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69" h="426">
                  <a:moveTo>
                    <a:pt x="447" y="0"/>
                  </a:moveTo>
                  <a:cubicBezTo>
                    <a:pt x="447" y="7"/>
                    <a:pt x="447" y="7"/>
                    <a:pt x="447" y="7"/>
                  </a:cubicBezTo>
                  <a:cubicBezTo>
                    <a:pt x="24" y="7"/>
                    <a:pt x="24" y="7"/>
                    <a:pt x="24" y="7"/>
                  </a:cubicBezTo>
                  <a:cubicBezTo>
                    <a:pt x="25" y="7"/>
                    <a:pt x="25" y="7"/>
                    <a:pt x="25" y="7"/>
                  </a:cubicBezTo>
                  <a:cubicBezTo>
                    <a:pt x="25" y="7"/>
                    <a:pt x="24" y="7"/>
                    <a:pt x="24" y="7"/>
                  </a:cubicBezTo>
                  <a:cubicBezTo>
                    <a:pt x="27" y="12"/>
                    <a:pt x="31" y="14"/>
                    <a:pt x="31" y="19"/>
                  </a:cubicBezTo>
                  <a:cubicBezTo>
                    <a:pt x="31" y="24"/>
                    <a:pt x="27" y="30"/>
                    <a:pt x="24" y="33"/>
                  </a:cubicBezTo>
                  <a:cubicBezTo>
                    <a:pt x="21" y="28"/>
                    <a:pt x="17" y="24"/>
                    <a:pt x="9" y="24"/>
                  </a:cubicBezTo>
                  <a:cubicBezTo>
                    <a:pt x="7" y="24"/>
                    <a:pt x="1" y="25"/>
                    <a:pt x="1" y="28"/>
                  </a:cubicBezTo>
                  <a:cubicBezTo>
                    <a:pt x="1" y="39"/>
                    <a:pt x="14" y="44"/>
                    <a:pt x="14" y="56"/>
                  </a:cubicBezTo>
                  <a:cubicBezTo>
                    <a:pt x="14" y="72"/>
                    <a:pt x="0" y="102"/>
                    <a:pt x="5" y="115"/>
                  </a:cubicBezTo>
                  <a:cubicBezTo>
                    <a:pt x="10" y="128"/>
                    <a:pt x="4" y="148"/>
                    <a:pt x="10" y="159"/>
                  </a:cubicBezTo>
                  <a:cubicBezTo>
                    <a:pt x="7" y="161"/>
                    <a:pt x="2" y="165"/>
                    <a:pt x="5" y="169"/>
                  </a:cubicBezTo>
                  <a:cubicBezTo>
                    <a:pt x="14" y="185"/>
                    <a:pt x="26" y="208"/>
                    <a:pt x="37" y="210"/>
                  </a:cubicBezTo>
                  <a:cubicBezTo>
                    <a:pt x="34" y="232"/>
                    <a:pt x="49" y="238"/>
                    <a:pt x="56" y="256"/>
                  </a:cubicBezTo>
                  <a:cubicBezTo>
                    <a:pt x="58" y="261"/>
                    <a:pt x="56" y="267"/>
                    <a:pt x="60" y="268"/>
                  </a:cubicBezTo>
                  <a:cubicBezTo>
                    <a:pt x="79" y="275"/>
                    <a:pt x="106" y="287"/>
                    <a:pt x="114" y="302"/>
                  </a:cubicBezTo>
                  <a:cubicBezTo>
                    <a:pt x="147" y="302"/>
                    <a:pt x="147" y="302"/>
                    <a:pt x="147" y="302"/>
                  </a:cubicBezTo>
                  <a:cubicBezTo>
                    <a:pt x="204" y="321"/>
                    <a:pt x="204" y="321"/>
                    <a:pt x="204" y="321"/>
                  </a:cubicBezTo>
                  <a:cubicBezTo>
                    <a:pt x="248" y="321"/>
                    <a:pt x="248" y="321"/>
                    <a:pt x="248" y="321"/>
                  </a:cubicBezTo>
                  <a:cubicBezTo>
                    <a:pt x="248" y="315"/>
                    <a:pt x="248" y="315"/>
                    <a:pt x="248" y="315"/>
                  </a:cubicBezTo>
                  <a:cubicBezTo>
                    <a:pt x="258" y="315"/>
                    <a:pt x="258" y="315"/>
                    <a:pt x="258" y="315"/>
                  </a:cubicBezTo>
                  <a:cubicBezTo>
                    <a:pt x="276" y="319"/>
                    <a:pt x="286" y="321"/>
                    <a:pt x="295" y="337"/>
                  </a:cubicBezTo>
                  <a:cubicBezTo>
                    <a:pt x="300" y="344"/>
                    <a:pt x="308" y="362"/>
                    <a:pt x="319" y="362"/>
                  </a:cubicBezTo>
                  <a:cubicBezTo>
                    <a:pt x="329" y="362"/>
                    <a:pt x="326" y="347"/>
                    <a:pt x="338" y="347"/>
                  </a:cubicBezTo>
                  <a:cubicBezTo>
                    <a:pt x="369" y="347"/>
                    <a:pt x="368" y="386"/>
                    <a:pt x="385" y="403"/>
                  </a:cubicBezTo>
                  <a:cubicBezTo>
                    <a:pt x="389" y="407"/>
                    <a:pt x="401" y="409"/>
                    <a:pt x="410" y="410"/>
                  </a:cubicBezTo>
                  <a:cubicBezTo>
                    <a:pt x="409" y="406"/>
                    <a:pt x="409" y="406"/>
                    <a:pt x="409" y="406"/>
                  </a:cubicBezTo>
                  <a:cubicBezTo>
                    <a:pt x="409" y="406"/>
                    <a:pt x="409" y="406"/>
                    <a:pt x="409" y="405"/>
                  </a:cubicBezTo>
                  <a:cubicBezTo>
                    <a:pt x="409" y="389"/>
                    <a:pt x="416" y="375"/>
                    <a:pt x="427" y="371"/>
                  </a:cubicBezTo>
                  <a:cubicBezTo>
                    <a:pt x="429" y="370"/>
                    <a:pt x="430" y="370"/>
                    <a:pt x="431" y="370"/>
                  </a:cubicBezTo>
                  <a:cubicBezTo>
                    <a:pt x="432" y="370"/>
                    <a:pt x="433" y="370"/>
                    <a:pt x="434" y="370"/>
                  </a:cubicBezTo>
                  <a:cubicBezTo>
                    <a:pt x="435" y="370"/>
                    <a:pt x="435" y="371"/>
                    <a:pt x="436" y="371"/>
                  </a:cubicBezTo>
                  <a:cubicBezTo>
                    <a:pt x="438" y="371"/>
                    <a:pt x="440" y="370"/>
                    <a:pt x="442" y="368"/>
                  </a:cubicBezTo>
                  <a:cubicBezTo>
                    <a:pt x="448" y="362"/>
                    <a:pt x="455" y="349"/>
                    <a:pt x="471" y="349"/>
                  </a:cubicBezTo>
                  <a:cubicBezTo>
                    <a:pt x="476" y="349"/>
                    <a:pt x="480" y="354"/>
                    <a:pt x="485" y="354"/>
                  </a:cubicBezTo>
                  <a:cubicBezTo>
                    <a:pt x="489" y="354"/>
                    <a:pt x="490" y="350"/>
                    <a:pt x="493" y="350"/>
                  </a:cubicBezTo>
                  <a:cubicBezTo>
                    <a:pt x="502" y="350"/>
                    <a:pt x="512" y="362"/>
                    <a:pt x="524" y="362"/>
                  </a:cubicBezTo>
                  <a:cubicBezTo>
                    <a:pt x="526" y="362"/>
                    <a:pt x="529" y="362"/>
                    <a:pt x="531" y="360"/>
                  </a:cubicBezTo>
                  <a:cubicBezTo>
                    <a:pt x="525" y="356"/>
                    <a:pt x="530" y="352"/>
                    <a:pt x="530" y="344"/>
                  </a:cubicBezTo>
                  <a:cubicBezTo>
                    <a:pt x="529" y="344"/>
                    <a:pt x="528" y="345"/>
                    <a:pt x="527" y="345"/>
                  </a:cubicBezTo>
                  <a:cubicBezTo>
                    <a:pt x="527" y="345"/>
                    <a:pt x="525" y="344"/>
                    <a:pt x="523" y="344"/>
                  </a:cubicBezTo>
                  <a:cubicBezTo>
                    <a:pt x="532" y="340"/>
                    <a:pt x="543" y="341"/>
                    <a:pt x="551" y="339"/>
                  </a:cubicBezTo>
                  <a:cubicBezTo>
                    <a:pt x="551" y="341"/>
                    <a:pt x="553" y="344"/>
                    <a:pt x="555" y="344"/>
                  </a:cubicBezTo>
                  <a:cubicBezTo>
                    <a:pt x="559" y="344"/>
                    <a:pt x="561" y="339"/>
                    <a:pt x="568" y="339"/>
                  </a:cubicBezTo>
                  <a:cubicBezTo>
                    <a:pt x="581" y="339"/>
                    <a:pt x="587" y="352"/>
                    <a:pt x="596" y="352"/>
                  </a:cubicBezTo>
                  <a:cubicBezTo>
                    <a:pt x="601" y="352"/>
                    <a:pt x="603" y="345"/>
                    <a:pt x="608" y="345"/>
                  </a:cubicBezTo>
                  <a:cubicBezTo>
                    <a:pt x="631" y="345"/>
                    <a:pt x="625" y="377"/>
                    <a:pt x="633" y="394"/>
                  </a:cubicBezTo>
                  <a:cubicBezTo>
                    <a:pt x="637" y="402"/>
                    <a:pt x="643" y="405"/>
                    <a:pt x="649" y="413"/>
                  </a:cubicBezTo>
                  <a:cubicBezTo>
                    <a:pt x="652" y="418"/>
                    <a:pt x="652" y="426"/>
                    <a:pt x="660" y="426"/>
                  </a:cubicBezTo>
                  <a:cubicBezTo>
                    <a:pt x="669" y="426"/>
                    <a:pt x="671" y="416"/>
                    <a:pt x="671" y="405"/>
                  </a:cubicBezTo>
                  <a:cubicBezTo>
                    <a:pt x="671" y="396"/>
                    <a:pt x="666" y="391"/>
                    <a:pt x="665" y="384"/>
                  </a:cubicBezTo>
                  <a:cubicBezTo>
                    <a:pt x="665" y="381"/>
                    <a:pt x="665" y="381"/>
                    <a:pt x="665" y="381"/>
                  </a:cubicBezTo>
                  <a:cubicBezTo>
                    <a:pt x="665" y="382"/>
                    <a:pt x="665" y="382"/>
                    <a:pt x="665" y="382"/>
                  </a:cubicBezTo>
                  <a:cubicBezTo>
                    <a:pt x="665" y="365"/>
                    <a:pt x="650" y="359"/>
                    <a:pt x="650" y="342"/>
                  </a:cubicBezTo>
                  <a:cubicBezTo>
                    <a:pt x="650" y="304"/>
                    <a:pt x="682" y="294"/>
                    <a:pt x="706" y="280"/>
                  </a:cubicBezTo>
                  <a:cubicBezTo>
                    <a:pt x="705" y="279"/>
                    <a:pt x="705" y="279"/>
                    <a:pt x="705" y="279"/>
                  </a:cubicBezTo>
                  <a:cubicBezTo>
                    <a:pt x="708" y="275"/>
                    <a:pt x="708" y="274"/>
                    <a:pt x="714" y="272"/>
                  </a:cubicBezTo>
                  <a:cubicBezTo>
                    <a:pt x="718" y="271"/>
                    <a:pt x="721" y="267"/>
                    <a:pt x="727" y="265"/>
                  </a:cubicBezTo>
                  <a:cubicBezTo>
                    <a:pt x="730" y="265"/>
                    <a:pt x="732" y="262"/>
                    <a:pt x="733" y="260"/>
                  </a:cubicBezTo>
                  <a:cubicBezTo>
                    <a:pt x="727" y="256"/>
                    <a:pt x="727" y="256"/>
                    <a:pt x="727" y="256"/>
                  </a:cubicBezTo>
                  <a:cubicBezTo>
                    <a:pt x="727" y="252"/>
                    <a:pt x="727" y="252"/>
                    <a:pt x="727" y="252"/>
                  </a:cubicBezTo>
                  <a:cubicBezTo>
                    <a:pt x="728" y="252"/>
                    <a:pt x="728" y="252"/>
                    <a:pt x="729" y="252"/>
                  </a:cubicBezTo>
                  <a:cubicBezTo>
                    <a:pt x="733" y="252"/>
                    <a:pt x="734" y="251"/>
                    <a:pt x="735" y="246"/>
                  </a:cubicBezTo>
                  <a:cubicBezTo>
                    <a:pt x="733" y="246"/>
                    <a:pt x="730" y="245"/>
                    <a:pt x="728" y="242"/>
                  </a:cubicBezTo>
                  <a:cubicBezTo>
                    <a:pt x="731" y="242"/>
                    <a:pt x="735" y="240"/>
                    <a:pt x="735" y="235"/>
                  </a:cubicBezTo>
                  <a:cubicBezTo>
                    <a:pt x="735" y="234"/>
                    <a:pt x="735" y="232"/>
                    <a:pt x="735" y="230"/>
                  </a:cubicBezTo>
                  <a:cubicBezTo>
                    <a:pt x="734" y="230"/>
                    <a:pt x="732" y="230"/>
                    <a:pt x="731" y="230"/>
                  </a:cubicBezTo>
                  <a:cubicBezTo>
                    <a:pt x="728" y="227"/>
                    <a:pt x="731" y="227"/>
                    <a:pt x="731" y="222"/>
                  </a:cubicBezTo>
                  <a:cubicBezTo>
                    <a:pt x="731" y="217"/>
                    <a:pt x="729" y="207"/>
                    <a:pt x="729" y="204"/>
                  </a:cubicBezTo>
                  <a:cubicBezTo>
                    <a:pt x="729" y="204"/>
                    <a:pt x="728" y="199"/>
                    <a:pt x="729" y="197"/>
                  </a:cubicBezTo>
                  <a:cubicBezTo>
                    <a:pt x="730" y="202"/>
                    <a:pt x="735" y="211"/>
                    <a:pt x="735" y="214"/>
                  </a:cubicBezTo>
                  <a:cubicBezTo>
                    <a:pt x="735" y="216"/>
                    <a:pt x="735" y="218"/>
                    <a:pt x="735" y="220"/>
                  </a:cubicBezTo>
                  <a:cubicBezTo>
                    <a:pt x="735" y="221"/>
                    <a:pt x="736" y="223"/>
                    <a:pt x="737" y="223"/>
                  </a:cubicBezTo>
                  <a:cubicBezTo>
                    <a:pt x="739" y="223"/>
                    <a:pt x="749" y="205"/>
                    <a:pt x="749" y="202"/>
                  </a:cubicBezTo>
                  <a:cubicBezTo>
                    <a:pt x="749" y="197"/>
                    <a:pt x="746" y="196"/>
                    <a:pt x="745" y="192"/>
                  </a:cubicBezTo>
                  <a:cubicBezTo>
                    <a:pt x="747" y="189"/>
                    <a:pt x="747" y="189"/>
                    <a:pt x="747" y="189"/>
                  </a:cubicBezTo>
                  <a:cubicBezTo>
                    <a:pt x="748" y="190"/>
                    <a:pt x="749" y="193"/>
                    <a:pt x="751" y="193"/>
                  </a:cubicBezTo>
                  <a:cubicBezTo>
                    <a:pt x="755" y="193"/>
                    <a:pt x="765" y="175"/>
                    <a:pt x="766" y="170"/>
                  </a:cubicBezTo>
                  <a:cubicBezTo>
                    <a:pt x="766" y="170"/>
                    <a:pt x="761" y="167"/>
                    <a:pt x="761" y="164"/>
                  </a:cubicBezTo>
                  <a:cubicBezTo>
                    <a:pt x="761" y="163"/>
                    <a:pt x="763" y="161"/>
                    <a:pt x="764" y="160"/>
                  </a:cubicBezTo>
                  <a:cubicBezTo>
                    <a:pt x="766" y="160"/>
                    <a:pt x="767" y="161"/>
                    <a:pt x="769" y="161"/>
                  </a:cubicBezTo>
                  <a:cubicBezTo>
                    <a:pt x="776" y="161"/>
                    <a:pt x="782" y="161"/>
                    <a:pt x="789" y="158"/>
                  </a:cubicBezTo>
                  <a:cubicBezTo>
                    <a:pt x="788" y="157"/>
                    <a:pt x="786" y="157"/>
                    <a:pt x="785" y="157"/>
                  </a:cubicBezTo>
                  <a:cubicBezTo>
                    <a:pt x="782" y="157"/>
                    <a:pt x="779" y="158"/>
                    <a:pt x="776" y="158"/>
                  </a:cubicBezTo>
                  <a:cubicBezTo>
                    <a:pt x="770" y="158"/>
                    <a:pt x="770" y="158"/>
                    <a:pt x="770" y="158"/>
                  </a:cubicBezTo>
                  <a:cubicBezTo>
                    <a:pt x="781" y="151"/>
                    <a:pt x="799" y="155"/>
                    <a:pt x="810" y="147"/>
                  </a:cubicBezTo>
                  <a:cubicBezTo>
                    <a:pt x="810" y="147"/>
                    <a:pt x="811" y="148"/>
                    <a:pt x="813" y="148"/>
                  </a:cubicBezTo>
                  <a:cubicBezTo>
                    <a:pt x="817" y="148"/>
                    <a:pt x="823" y="146"/>
                    <a:pt x="827" y="145"/>
                  </a:cubicBezTo>
                  <a:cubicBezTo>
                    <a:pt x="827" y="141"/>
                    <a:pt x="827" y="141"/>
                    <a:pt x="827" y="141"/>
                  </a:cubicBezTo>
                  <a:cubicBezTo>
                    <a:pt x="827" y="141"/>
                    <a:pt x="822" y="145"/>
                    <a:pt x="821" y="145"/>
                  </a:cubicBezTo>
                  <a:cubicBezTo>
                    <a:pt x="818" y="145"/>
                    <a:pt x="816" y="138"/>
                    <a:pt x="816" y="136"/>
                  </a:cubicBezTo>
                  <a:cubicBezTo>
                    <a:pt x="814" y="135"/>
                    <a:pt x="814" y="132"/>
                    <a:pt x="814" y="131"/>
                  </a:cubicBezTo>
                  <a:cubicBezTo>
                    <a:pt x="814" y="111"/>
                    <a:pt x="832" y="105"/>
                    <a:pt x="840" y="96"/>
                  </a:cubicBezTo>
                  <a:cubicBezTo>
                    <a:pt x="842" y="96"/>
                    <a:pt x="843" y="95"/>
                    <a:pt x="844" y="95"/>
                  </a:cubicBezTo>
                  <a:cubicBezTo>
                    <a:pt x="846" y="95"/>
                    <a:pt x="848" y="96"/>
                    <a:pt x="852" y="96"/>
                  </a:cubicBezTo>
                  <a:cubicBezTo>
                    <a:pt x="860" y="96"/>
                    <a:pt x="865" y="93"/>
                    <a:pt x="869" y="88"/>
                  </a:cubicBezTo>
                  <a:cubicBezTo>
                    <a:pt x="862" y="78"/>
                    <a:pt x="864" y="63"/>
                    <a:pt x="861" y="50"/>
                  </a:cubicBezTo>
                  <a:cubicBezTo>
                    <a:pt x="861" y="50"/>
                    <a:pt x="861" y="50"/>
                    <a:pt x="861" y="50"/>
                  </a:cubicBezTo>
                  <a:cubicBezTo>
                    <a:pt x="861" y="50"/>
                    <a:pt x="861" y="50"/>
                    <a:pt x="861" y="50"/>
                  </a:cubicBezTo>
                  <a:cubicBezTo>
                    <a:pt x="861" y="46"/>
                    <a:pt x="859" y="42"/>
                    <a:pt x="857" y="38"/>
                  </a:cubicBezTo>
                  <a:cubicBezTo>
                    <a:pt x="857" y="38"/>
                    <a:pt x="857" y="38"/>
                    <a:pt x="857" y="38"/>
                  </a:cubicBezTo>
                  <a:cubicBezTo>
                    <a:pt x="856" y="37"/>
                    <a:pt x="855" y="36"/>
                    <a:pt x="853" y="36"/>
                  </a:cubicBezTo>
                  <a:cubicBezTo>
                    <a:pt x="852" y="36"/>
                    <a:pt x="850" y="36"/>
                    <a:pt x="848" y="37"/>
                  </a:cubicBezTo>
                  <a:cubicBezTo>
                    <a:pt x="846" y="37"/>
                    <a:pt x="845" y="38"/>
                    <a:pt x="843" y="38"/>
                  </a:cubicBezTo>
                  <a:cubicBezTo>
                    <a:pt x="841" y="38"/>
                    <a:pt x="839" y="37"/>
                    <a:pt x="837" y="35"/>
                  </a:cubicBezTo>
                  <a:cubicBezTo>
                    <a:pt x="824" y="44"/>
                    <a:pt x="824" y="61"/>
                    <a:pt x="814" y="71"/>
                  </a:cubicBezTo>
                  <a:cubicBezTo>
                    <a:pt x="812" y="73"/>
                    <a:pt x="814" y="75"/>
                    <a:pt x="809" y="76"/>
                  </a:cubicBezTo>
                  <a:cubicBezTo>
                    <a:pt x="805" y="77"/>
                    <a:pt x="800" y="78"/>
                    <a:pt x="795" y="78"/>
                  </a:cubicBezTo>
                  <a:cubicBezTo>
                    <a:pt x="791" y="78"/>
                    <a:pt x="787" y="78"/>
                    <a:pt x="782" y="78"/>
                  </a:cubicBezTo>
                  <a:cubicBezTo>
                    <a:pt x="777" y="78"/>
                    <a:pt x="772" y="78"/>
                    <a:pt x="768" y="78"/>
                  </a:cubicBezTo>
                  <a:cubicBezTo>
                    <a:pt x="761" y="78"/>
                    <a:pt x="756" y="78"/>
                    <a:pt x="755" y="79"/>
                  </a:cubicBezTo>
                  <a:cubicBezTo>
                    <a:pt x="751" y="82"/>
                    <a:pt x="732" y="101"/>
                    <a:pt x="731" y="102"/>
                  </a:cubicBezTo>
                  <a:cubicBezTo>
                    <a:pt x="731" y="115"/>
                    <a:pt x="716" y="117"/>
                    <a:pt x="702" y="117"/>
                  </a:cubicBezTo>
                  <a:cubicBezTo>
                    <a:pt x="694" y="117"/>
                    <a:pt x="687" y="117"/>
                    <a:pt x="682" y="117"/>
                  </a:cubicBezTo>
                  <a:cubicBezTo>
                    <a:pt x="679" y="117"/>
                    <a:pt x="679" y="117"/>
                    <a:pt x="675" y="117"/>
                  </a:cubicBezTo>
                  <a:cubicBezTo>
                    <a:pt x="676" y="118"/>
                    <a:pt x="676" y="119"/>
                    <a:pt x="677" y="120"/>
                  </a:cubicBezTo>
                  <a:cubicBezTo>
                    <a:pt x="677" y="120"/>
                    <a:pt x="677" y="121"/>
                    <a:pt x="678" y="121"/>
                  </a:cubicBezTo>
                  <a:cubicBezTo>
                    <a:pt x="679" y="124"/>
                    <a:pt x="680" y="127"/>
                    <a:pt x="681" y="130"/>
                  </a:cubicBezTo>
                  <a:cubicBezTo>
                    <a:pt x="681" y="130"/>
                    <a:pt x="681" y="130"/>
                    <a:pt x="681" y="130"/>
                  </a:cubicBezTo>
                  <a:cubicBezTo>
                    <a:pt x="681" y="130"/>
                    <a:pt x="681" y="130"/>
                    <a:pt x="681" y="130"/>
                  </a:cubicBezTo>
                  <a:cubicBezTo>
                    <a:pt x="681" y="130"/>
                    <a:pt x="681" y="130"/>
                    <a:pt x="681" y="130"/>
                  </a:cubicBezTo>
                  <a:cubicBezTo>
                    <a:pt x="680" y="130"/>
                    <a:pt x="678" y="131"/>
                    <a:pt x="677" y="132"/>
                  </a:cubicBezTo>
                  <a:cubicBezTo>
                    <a:pt x="675" y="133"/>
                    <a:pt x="674" y="133"/>
                    <a:pt x="672" y="134"/>
                  </a:cubicBezTo>
                  <a:cubicBezTo>
                    <a:pt x="672" y="134"/>
                    <a:pt x="672" y="134"/>
                    <a:pt x="672" y="134"/>
                  </a:cubicBezTo>
                  <a:cubicBezTo>
                    <a:pt x="660" y="140"/>
                    <a:pt x="642" y="148"/>
                    <a:pt x="632" y="148"/>
                  </a:cubicBezTo>
                  <a:cubicBezTo>
                    <a:pt x="626" y="148"/>
                    <a:pt x="624" y="140"/>
                    <a:pt x="624" y="135"/>
                  </a:cubicBezTo>
                  <a:cubicBezTo>
                    <a:pt x="624" y="135"/>
                    <a:pt x="624" y="135"/>
                    <a:pt x="624" y="135"/>
                  </a:cubicBezTo>
                  <a:cubicBezTo>
                    <a:pt x="624" y="135"/>
                    <a:pt x="624" y="135"/>
                    <a:pt x="624" y="135"/>
                  </a:cubicBezTo>
                  <a:cubicBezTo>
                    <a:pt x="624" y="127"/>
                    <a:pt x="630" y="123"/>
                    <a:pt x="636" y="117"/>
                  </a:cubicBezTo>
                  <a:cubicBezTo>
                    <a:pt x="631" y="113"/>
                    <a:pt x="631" y="109"/>
                    <a:pt x="628" y="101"/>
                  </a:cubicBezTo>
                  <a:cubicBezTo>
                    <a:pt x="623" y="102"/>
                    <a:pt x="624" y="104"/>
                    <a:pt x="618" y="104"/>
                  </a:cubicBezTo>
                  <a:cubicBezTo>
                    <a:pt x="619" y="97"/>
                    <a:pt x="624" y="92"/>
                    <a:pt x="624" y="85"/>
                  </a:cubicBezTo>
                  <a:cubicBezTo>
                    <a:pt x="624" y="79"/>
                    <a:pt x="604" y="69"/>
                    <a:pt x="600" y="69"/>
                  </a:cubicBezTo>
                  <a:cubicBezTo>
                    <a:pt x="591" y="69"/>
                    <a:pt x="600" y="82"/>
                    <a:pt x="581" y="83"/>
                  </a:cubicBezTo>
                  <a:cubicBezTo>
                    <a:pt x="575" y="83"/>
                    <a:pt x="575" y="99"/>
                    <a:pt x="575" y="106"/>
                  </a:cubicBezTo>
                  <a:cubicBezTo>
                    <a:pt x="575" y="106"/>
                    <a:pt x="575" y="117"/>
                    <a:pt x="575" y="123"/>
                  </a:cubicBezTo>
                  <a:cubicBezTo>
                    <a:pt x="575" y="130"/>
                    <a:pt x="572" y="146"/>
                    <a:pt x="565" y="146"/>
                  </a:cubicBezTo>
                  <a:cubicBezTo>
                    <a:pt x="559" y="146"/>
                    <a:pt x="552" y="141"/>
                    <a:pt x="552" y="135"/>
                  </a:cubicBezTo>
                  <a:cubicBezTo>
                    <a:pt x="552" y="121"/>
                    <a:pt x="557" y="94"/>
                    <a:pt x="566" y="83"/>
                  </a:cubicBezTo>
                  <a:cubicBezTo>
                    <a:pt x="560" y="83"/>
                    <a:pt x="558" y="87"/>
                    <a:pt x="553" y="90"/>
                  </a:cubicBezTo>
                  <a:cubicBezTo>
                    <a:pt x="554" y="80"/>
                    <a:pt x="575" y="65"/>
                    <a:pt x="587" y="65"/>
                  </a:cubicBezTo>
                  <a:cubicBezTo>
                    <a:pt x="590" y="65"/>
                    <a:pt x="596" y="66"/>
                    <a:pt x="602" y="66"/>
                  </a:cubicBezTo>
                  <a:cubicBezTo>
                    <a:pt x="605" y="66"/>
                    <a:pt x="608" y="66"/>
                    <a:pt x="610" y="65"/>
                  </a:cubicBezTo>
                  <a:cubicBezTo>
                    <a:pt x="610" y="59"/>
                    <a:pt x="610" y="59"/>
                    <a:pt x="610" y="59"/>
                  </a:cubicBezTo>
                  <a:cubicBezTo>
                    <a:pt x="599" y="59"/>
                    <a:pt x="593" y="52"/>
                    <a:pt x="580" y="52"/>
                  </a:cubicBezTo>
                  <a:cubicBezTo>
                    <a:pt x="575" y="52"/>
                    <a:pt x="572" y="57"/>
                    <a:pt x="566" y="57"/>
                  </a:cubicBezTo>
                  <a:cubicBezTo>
                    <a:pt x="562" y="57"/>
                    <a:pt x="557" y="54"/>
                    <a:pt x="557" y="51"/>
                  </a:cubicBezTo>
                  <a:cubicBezTo>
                    <a:pt x="546" y="51"/>
                    <a:pt x="546" y="51"/>
                    <a:pt x="546" y="51"/>
                  </a:cubicBezTo>
                  <a:cubicBezTo>
                    <a:pt x="548" y="46"/>
                    <a:pt x="552" y="45"/>
                    <a:pt x="552" y="37"/>
                  </a:cubicBezTo>
                  <a:cubicBezTo>
                    <a:pt x="544" y="39"/>
                    <a:pt x="534" y="49"/>
                    <a:pt x="529" y="49"/>
                  </a:cubicBezTo>
                  <a:cubicBezTo>
                    <a:pt x="524" y="49"/>
                    <a:pt x="523" y="56"/>
                    <a:pt x="514" y="56"/>
                  </a:cubicBezTo>
                  <a:cubicBezTo>
                    <a:pt x="510" y="56"/>
                    <a:pt x="509" y="55"/>
                    <a:pt x="506" y="51"/>
                  </a:cubicBezTo>
                  <a:cubicBezTo>
                    <a:pt x="503" y="51"/>
                    <a:pt x="501" y="53"/>
                    <a:pt x="497" y="54"/>
                  </a:cubicBezTo>
                  <a:cubicBezTo>
                    <a:pt x="489" y="54"/>
                    <a:pt x="489" y="54"/>
                    <a:pt x="489" y="54"/>
                  </a:cubicBezTo>
                  <a:cubicBezTo>
                    <a:pt x="501" y="39"/>
                    <a:pt x="516" y="34"/>
                    <a:pt x="530" y="24"/>
                  </a:cubicBezTo>
                  <a:cubicBezTo>
                    <a:pt x="511" y="24"/>
                    <a:pt x="497" y="24"/>
                    <a:pt x="486" y="14"/>
                  </a:cubicBezTo>
                  <a:cubicBezTo>
                    <a:pt x="460" y="14"/>
                    <a:pt x="460" y="14"/>
                    <a:pt x="460" y="14"/>
                  </a:cubicBezTo>
                  <a:cubicBezTo>
                    <a:pt x="453" y="10"/>
                    <a:pt x="454" y="6"/>
                    <a:pt x="44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9" name="Freeform 133"/>
            <p:cNvSpPr>
              <a:spLocks noEditPoints="1"/>
            </p:cNvSpPr>
            <p:nvPr/>
          </p:nvSpPr>
          <p:spPr bwMode="auto">
            <a:xfrm>
              <a:off x="-1562" y="-67"/>
              <a:ext cx="3028" cy="1564"/>
            </a:xfrm>
            <a:custGeom>
              <a:avLst/>
              <a:gdLst>
                <a:gd name="T0" fmla="*/ 0 w 1281"/>
                <a:gd name="T1" fmla="*/ 61 h 661"/>
                <a:gd name="T2" fmla="*/ 666 w 1281"/>
                <a:gd name="T3" fmla="*/ 20 h 661"/>
                <a:gd name="T4" fmla="*/ 695 w 1281"/>
                <a:gd name="T5" fmla="*/ 86 h 661"/>
                <a:gd name="T6" fmla="*/ 670 w 1281"/>
                <a:gd name="T7" fmla="*/ 99 h 661"/>
                <a:gd name="T8" fmla="*/ 588 w 1281"/>
                <a:gd name="T9" fmla="*/ 110 h 661"/>
                <a:gd name="T10" fmla="*/ 514 w 1281"/>
                <a:gd name="T11" fmla="*/ 90 h 661"/>
                <a:gd name="T12" fmla="*/ 463 w 1281"/>
                <a:gd name="T13" fmla="*/ 106 h 661"/>
                <a:gd name="T14" fmla="*/ 379 w 1281"/>
                <a:gd name="T15" fmla="*/ 102 h 661"/>
                <a:gd name="T16" fmla="*/ 352 w 1281"/>
                <a:gd name="T17" fmla="*/ 82 h 661"/>
                <a:gd name="T18" fmla="*/ 220 w 1281"/>
                <a:gd name="T19" fmla="*/ 64 h 661"/>
                <a:gd name="T20" fmla="*/ 128 w 1281"/>
                <a:gd name="T21" fmla="*/ 59 h 661"/>
                <a:gd name="T22" fmla="*/ 87 w 1281"/>
                <a:gd name="T23" fmla="*/ 70 h 661"/>
                <a:gd name="T24" fmla="*/ 4 w 1281"/>
                <a:gd name="T25" fmla="*/ 62 h 661"/>
                <a:gd name="T26" fmla="*/ 0 w 1281"/>
                <a:gd name="T27" fmla="*/ 289 h 661"/>
                <a:gd name="T28" fmla="*/ 29 w 1281"/>
                <a:gd name="T29" fmla="*/ 297 h 661"/>
                <a:gd name="T30" fmla="*/ 118 w 1281"/>
                <a:gd name="T31" fmla="*/ 345 h 661"/>
                <a:gd name="T32" fmla="*/ 161 w 1281"/>
                <a:gd name="T33" fmla="*/ 397 h 661"/>
                <a:gd name="T34" fmla="*/ 157 w 1281"/>
                <a:gd name="T35" fmla="*/ 415 h 661"/>
                <a:gd name="T36" fmla="*/ 194 w 1281"/>
                <a:gd name="T37" fmla="*/ 468 h 661"/>
                <a:gd name="T38" fmla="*/ 267 w 1281"/>
                <a:gd name="T39" fmla="*/ 527 h 661"/>
                <a:gd name="T40" fmla="*/ 690 w 1281"/>
                <a:gd name="T41" fmla="*/ 520 h 661"/>
                <a:gd name="T42" fmla="*/ 787 w 1281"/>
                <a:gd name="T43" fmla="*/ 542 h 661"/>
                <a:gd name="T44" fmla="*/ 813 w 1281"/>
                <a:gd name="T45" fmla="*/ 535 h 661"/>
                <a:gd name="T46" fmla="*/ 899 w 1281"/>
                <a:gd name="T47" fmla="*/ 589 h 661"/>
                <a:gd name="T48" fmla="*/ 879 w 1281"/>
                <a:gd name="T49" fmla="*/ 637 h 661"/>
                <a:gd name="T50" fmla="*/ 875 w 1281"/>
                <a:gd name="T51" fmla="*/ 661 h 661"/>
                <a:gd name="T52" fmla="*/ 914 w 1281"/>
                <a:gd name="T53" fmla="*/ 654 h 661"/>
                <a:gd name="T54" fmla="*/ 924 w 1281"/>
                <a:gd name="T55" fmla="*/ 650 h 661"/>
                <a:gd name="T56" fmla="*/ 921 w 1281"/>
                <a:gd name="T57" fmla="*/ 641 h 661"/>
                <a:gd name="T58" fmla="*/ 974 w 1281"/>
                <a:gd name="T59" fmla="*/ 622 h 661"/>
                <a:gd name="T60" fmla="*/ 1038 w 1281"/>
                <a:gd name="T61" fmla="*/ 598 h 661"/>
                <a:gd name="T62" fmla="*/ 1086 w 1281"/>
                <a:gd name="T63" fmla="*/ 558 h 661"/>
                <a:gd name="T64" fmla="*/ 1100 w 1281"/>
                <a:gd name="T65" fmla="*/ 558 h 661"/>
                <a:gd name="T66" fmla="*/ 1110 w 1281"/>
                <a:gd name="T67" fmla="*/ 604 h 661"/>
                <a:gd name="T68" fmla="*/ 1115 w 1281"/>
                <a:gd name="T69" fmla="*/ 601 h 661"/>
                <a:gd name="T70" fmla="*/ 1157 w 1281"/>
                <a:gd name="T71" fmla="*/ 597 h 661"/>
                <a:gd name="T72" fmla="*/ 1199 w 1281"/>
                <a:gd name="T73" fmla="*/ 595 h 661"/>
                <a:gd name="T74" fmla="*/ 1135 w 1281"/>
                <a:gd name="T75" fmla="*/ 547 h 661"/>
                <a:gd name="T76" fmla="*/ 1080 w 1281"/>
                <a:gd name="T77" fmla="*/ 540 h 661"/>
                <a:gd name="T78" fmla="*/ 1174 w 1281"/>
                <a:gd name="T79" fmla="*/ 500 h 661"/>
                <a:gd name="T80" fmla="*/ 1272 w 1281"/>
                <a:gd name="T81" fmla="*/ 434 h 661"/>
                <a:gd name="T82" fmla="*/ 1213 w 1281"/>
                <a:gd name="T83" fmla="*/ 434 h 661"/>
                <a:gd name="T84" fmla="*/ 1211 w 1281"/>
                <a:gd name="T85" fmla="*/ 386 h 661"/>
                <a:gd name="T86" fmla="*/ 1190 w 1281"/>
                <a:gd name="T87" fmla="*/ 347 h 661"/>
                <a:gd name="T88" fmla="*/ 1133 w 1281"/>
                <a:gd name="T89" fmla="*/ 304 h 661"/>
                <a:gd name="T90" fmla="*/ 1041 w 1281"/>
                <a:gd name="T91" fmla="*/ 259 h 661"/>
                <a:gd name="T92" fmla="*/ 938 w 1281"/>
                <a:gd name="T93" fmla="*/ 248 h 661"/>
                <a:gd name="T94" fmla="*/ 961 w 1281"/>
                <a:gd name="T95" fmla="*/ 381 h 661"/>
                <a:gd name="T96" fmla="*/ 914 w 1281"/>
                <a:gd name="T97" fmla="*/ 483 h 661"/>
                <a:gd name="T98" fmla="*/ 834 w 1281"/>
                <a:gd name="T99" fmla="*/ 400 h 661"/>
                <a:gd name="T100" fmla="*/ 706 w 1281"/>
                <a:gd name="T101" fmla="*/ 323 h 661"/>
                <a:gd name="T102" fmla="*/ 728 w 1281"/>
                <a:gd name="T103" fmla="*/ 233 h 661"/>
                <a:gd name="T104" fmla="*/ 726 w 1281"/>
                <a:gd name="T105" fmla="*/ 208 h 661"/>
                <a:gd name="T106" fmla="*/ 768 w 1281"/>
                <a:gd name="T107" fmla="*/ 202 h 661"/>
                <a:gd name="T108" fmla="*/ 764 w 1281"/>
                <a:gd name="T109" fmla="*/ 157 h 661"/>
                <a:gd name="T110" fmla="*/ 817 w 1281"/>
                <a:gd name="T111" fmla="*/ 140 h 661"/>
                <a:gd name="T112" fmla="*/ 864 w 1281"/>
                <a:gd name="T113" fmla="*/ 144 h 661"/>
                <a:gd name="T114" fmla="*/ 892 w 1281"/>
                <a:gd name="T115" fmla="*/ 86 h 661"/>
                <a:gd name="T116" fmla="*/ 831 w 1281"/>
                <a:gd name="T117" fmla="*/ 66 h 661"/>
                <a:gd name="T118" fmla="*/ 805 w 1281"/>
                <a:gd name="T119" fmla="*/ 122 h 661"/>
                <a:gd name="T120" fmla="*/ 755 w 1281"/>
                <a:gd name="T121" fmla="*/ 93 h 661"/>
                <a:gd name="T122" fmla="*/ 735 w 1281"/>
                <a:gd name="T123" fmla="*/ 45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81" h="661">
                  <a:moveTo>
                    <a:pt x="0" y="61"/>
                  </a:moveTo>
                  <a:cubicBezTo>
                    <a:pt x="0" y="61"/>
                    <a:pt x="0" y="61"/>
                    <a:pt x="0" y="61"/>
                  </a:cubicBezTo>
                  <a:cubicBezTo>
                    <a:pt x="0" y="61"/>
                    <a:pt x="0" y="61"/>
                    <a:pt x="0" y="61"/>
                  </a:cubicBezTo>
                  <a:cubicBezTo>
                    <a:pt x="0" y="61"/>
                    <a:pt x="0" y="61"/>
                    <a:pt x="0" y="61"/>
                  </a:cubicBezTo>
                  <a:cubicBezTo>
                    <a:pt x="0" y="61"/>
                    <a:pt x="0" y="61"/>
                    <a:pt x="0" y="61"/>
                  </a:cubicBezTo>
                  <a:moveTo>
                    <a:pt x="686" y="0"/>
                  </a:moveTo>
                  <a:cubicBezTo>
                    <a:pt x="676" y="0"/>
                    <a:pt x="680" y="7"/>
                    <a:pt x="681" y="12"/>
                  </a:cubicBezTo>
                  <a:cubicBezTo>
                    <a:pt x="675" y="14"/>
                    <a:pt x="666" y="12"/>
                    <a:pt x="666" y="20"/>
                  </a:cubicBezTo>
                  <a:cubicBezTo>
                    <a:pt x="666" y="25"/>
                    <a:pt x="670" y="28"/>
                    <a:pt x="670" y="33"/>
                  </a:cubicBezTo>
                  <a:cubicBezTo>
                    <a:pt x="670" y="38"/>
                    <a:pt x="663" y="38"/>
                    <a:pt x="663" y="45"/>
                  </a:cubicBezTo>
                  <a:cubicBezTo>
                    <a:pt x="663" y="63"/>
                    <a:pt x="699" y="52"/>
                    <a:pt x="699" y="70"/>
                  </a:cubicBezTo>
                  <a:cubicBezTo>
                    <a:pt x="699" y="73"/>
                    <a:pt x="695" y="86"/>
                    <a:pt x="695" y="86"/>
                  </a:cubicBezTo>
                  <a:cubicBezTo>
                    <a:pt x="699" y="84"/>
                    <a:pt x="702" y="83"/>
                    <a:pt x="706" y="81"/>
                  </a:cubicBezTo>
                  <a:cubicBezTo>
                    <a:pt x="713" y="102"/>
                    <a:pt x="678" y="92"/>
                    <a:pt x="678" y="118"/>
                  </a:cubicBezTo>
                  <a:cubicBezTo>
                    <a:pt x="676" y="118"/>
                    <a:pt x="675" y="118"/>
                    <a:pt x="673" y="118"/>
                  </a:cubicBezTo>
                  <a:cubicBezTo>
                    <a:pt x="664" y="118"/>
                    <a:pt x="674" y="104"/>
                    <a:pt x="670" y="99"/>
                  </a:cubicBezTo>
                  <a:cubicBezTo>
                    <a:pt x="669" y="96"/>
                    <a:pt x="654" y="93"/>
                    <a:pt x="647" y="93"/>
                  </a:cubicBezTo>
                  <a:cubicBezTo>
                    <a:pt x="637" y="93"/>
                    <a:pt x="633" y="99"/>
                    <a:pt x="633" y="110"/>
                  </a:cubicBezTo>
                  <a:cubicBezTo>
                    <a:pt x="630" y="109"/>
                    <a:pt x="628" y="109"/>
                    <a:pt x="624" y="109"/>
                  </a:cubicBezTo>
                  <a:cubicBezTo>
                    <a:pt x="618" y="109"/>
                    <a:pt x="609" y="110"/>
                    <a:pt x="588" y="110"/>
                  </a:cubicBezTo>
                  <a:cubicBezTo>
                    <a:pt x="560" y="110"/>
                    <a:pt x="527" y="100"/>
                    <a:pt x="520" y="78"/>
                  </a:cubicBezTo>
                  <a:cubicBezTo>
                    <a:pt x="510" y="81"/>
                    <a:pt x="479" y="81"/>
                    <a:pt x="479" y="93"/>
                  </a:cubicBezTo>
                  <a:cubicBezTo>
                    <a:pt x="479" y="96"/>
                    <a:pt x="481" y="98"/>
                    <a:pt x="485" y="98"/>
                  </a:cubicBezTo>
                  <a:cubicBezTo>
                    <a:pt x="494" y="98"/>
                    <a:pt x="508" y="94"/>
                    <a:pt x="514" y="90"/>
                  </a:cubicBezTo>
                  <a:cubicBezTo>
                    <a:pt x="516" y="108"/>
                    <a:pt x="489" y="93"/>
                    <a:pt x="489" y="111"/>
                  </a:cubicBezTo>
                  <a:cubicBezTo>
                    <a:pt x="489" y="115"/>
                    <a:pt x="495" y="127"/>
                    <a:pt x="492" y="127"/>
                  </a:cubicBezTo>
                  <a:cubicBezTo>
                    <a:pt x="482" y="127"/>
                    <a:pt x="480" y="114"/>
                    <a:pt x="471" y="110"/>
                  </a:cubicBezTo>
                  <a:cubicBezTo>
                    <a:pt x="463" y="106"/>
                    <a:pt x="463" y="106"/>
                    <a:pt x="463" y="106"/>
                  </a:cubicBezTo>
                  <a:cubicBezTo>
                    <a:pt x="450" y="106"/>
                    <a:pt x="442" y="106"/>
                    <a:pt x="429" y="106"/>
                  </a:cubicBezTo>
                  <a:cubicBezTo>
                    <a:pt x="418" y="106"/>
                    <a:pt x="412" y="110"/>
                    <a:pt x="400" y="111"/>
                  </a:cubicBezTo>
                  <a:cubicBezTo>
                    <a:pt x="399" y="111"/>
                    <a:pt x="398" y="111"/>
                    <a:pt x="396" y="111"/>
                  </a:cubicBezTo>
                  <a:cubicBezTo>
                    <a:pt x="379" y="111"/>
                    <a:pt x="379" y="104"/>
                    <a:pt x="379" y="102"/>
                  </a:cubicBezTo>
                  <a:cubicBezTo>
                    <a:pt x="379" y="98"/>
                    <a:pt x="395" y="100"/>
                    <a:pt x="398" y="96"/>
                  </a:cubicBezTo>
                  <a:cubicBezTo>
                    <a:pt x="389" y="83"/>
                    <a:pt x="387" y="80"/>
                    <a:pt x="378" y="80"/>
                  </a:cubicBezTo>
                  <a:cubicBezTo>
                    <a:pt x="373" y="80"/>
                    <a:pt x="367" y="81"/>
                    <a:pt x="356" y="82"/>
                  </a:cubicBezTo>
                  <a:cubicBezTo>
                    <a:pt x="355" y="82"/>
                    <a:pt x="353" y="82"/>
                    <a:pt x="352" y="82"/>
                  </a:cubicBezTo>
                  <a:cubicBezTo>
                    <a:pt x="323" y="82"/>
                    <a:pt x="307" y="58"/>
                    <a:pt x="276" y="58"/>
                  </a:cubicBezTo>
                  <a:cubicBezTo>
                    <a:pt x="266" y="58"/>
                    <a:pt x="262" y="65"/>
                    <a:pt x="253" y="65"/>
                  </a:cubicBezTo>
                  <a:cubicBezTo>
                    <a:pt x="247" y="65"/>
                    <a:pt x="242" y="55"/>
                    <a:pt x="241" y="51"/>
                  </a:cubicBezTo>
                  <a:cubicBezTo>
                    <a:pt x="231" y="53"/>
                    <a:pt x="231" y="64"/>
                    <a:pt x="220" y="64"/>
                  </a:cubicBezTo>
                  <a:cubicBezTo>
                    <a:pt x="210" y="64"/>
                    <a:pt x="196" y="40"/>
                    <a:pt x="193" y="40"/>
                  </a:cubicBezTo>
                  <a:cubicBezTo>
                    <a:pt x="182" y="40"/>
                    <a:pt x="186" y="56"/>
                    <a:pt x="175" y="56"/>
                  </a:cubicBezTo>
                  <a:cubicBezTo>
                    <a:pt x="170" y="56"/>
                    <a:pt x="167" y="53"/>
                    <a:pt x="165" y="48"/>
                  </a:cubicBezTo>
                  <a:cubicBezTo>
                    <a:pt x="149" y="52"/>
                    <a:pt x="143" y="53"/>
                    <a:pt x="128" y="59"/>
                  </a:cubicBezTo>
                  <a:cubicBezTo>
                    <a:pt x="123" y="60"/>
                    <a:pt x="113" y="67"/>
                    <a:pt x="107" y="67"/>
                  </a:cubicBezTo>
                  <a:cubicBezTo>
                    <a:pt x="106" y="67"/>
                    <a:pt x="105" y="67"/>
                    <a:pt x="104" y="66"/>
                  </a:cubicBezTo>
                  <a:cubicBezTo>
                    <a:pt x="100" y="62"/>
                    <a:pt x="97" y="61"/>
                    <a:pt x="95" y="61"/>
                  </a:cubicBezTo>
                  <a:cubicBezTo>
                    <a:pt x="91" y="61"/>
                    <a:pt x="91" y="69"/>
                    <a:pt x="87" y="70"/>
                  </a:cubicBezTo>
                  <a:cubicBezTo>
                    <a:pt x="53" y="71"/>
                    <a:pt x="77" y="83"/>
                    <a:pt x="72" y="83"/>
                  </a:cubicBezTo>
                  <a:cubicBezTo>
                    <a:pt x="59" y="83"/>
                    <a:pt x="35" y="81"/>
                    <a:pt x="14" y="67"/>
                  </a:cubicBezTo>
                  <a:cubicBezTo>
                    <a:pt x="13" y="67"/>
                    <a:pt x="6" y="62"/>
                    <a:pt x="6" y="61"/>
                  </a:cubicBezTo>
                  <a:cubicBezTo>
                    <a:pt x="5" y="61"/>
                    <a:pt x="4" y="62"/>
                    <a:pt x="4" y="62"/>
                  </a:cubicBezTo>
                  <a:cubicBezTo>
                    <a:pt x="3" y="62"/>
                    <a:pt x="3" y="61"/>
                    <a:pt x="0" y="61"/>
                  </a:cubicBezTo>
                  <a:cubicBezTo>
                    <a:pt x="0" y="61"/>
                    <a:pt x="0" y="61"/>
                    <a:pt x="0" y="61"/>
                  </a:cubicBezTo>
                  <a:cubicBezTo>
                    <a:pt x="0" y="61"/>
                    <a:pt x="0" y="61"/>
                    <a:pt x="0" y="61"/>
                  </a:cubicBezTo>
                  <a:cubicBezTo>
                    <a:pt x="0" y="289"/>
                    <a:pt x="0" y="289"/>
                    <a:pt x="0" y="289"/>
                  </a:cubicBezTo>
                  <a:cubicBezTo>
                    <a:pt x="2" y="292"/>
                    <a:pt x="6" y="292"/>
                    <a:pt x="10" y="292"/>
                  </a:cubicBezTo>
                  <a:cubicBezTo>
                    <a:pt x="11" y="292"/>
                    <a:pt x="12" y="292"/>
                    <a:pt x="13" y="292"/>
                  </a:cubicBezTo>
                  <a:cubicBezTo>
                    <a:pt x="14" y="292"/>
                    <a:pt x="15" y="292"/>
                    <a:pt x="16" y="292"/>
                  </a:cubicBezTo>
                  <a:cubicBezTo>
                    <a:pt x="21" y="292"/>
                    <a:pt x="26" y="293"/>
                    <a:pt x="29" y="297"/>
                  </a:cubicBezTo>
                  <a:cubicBezTo>
                    <a:pt x="34" y="304"/>
                    <a:pt x="45" y="318"/>
                    <a:pt x="55" y="318"/>
                  </a:cubicBezTo>
                  <a:cubicBezTo>
                    <a:pt x="63" y="318"/>
                    <a:pt x="63" y="307"/>
                    <a:pt x="70" y="305"/>
                  </a:cubicBezTo>
                  <a:cubicBezTo>
                    <a:pt x="73" y="304"/>
                    <a:pt x="76" y="305"/>
                    <a:pt x="80" y="302"/>
                  </a:cubicBezTo>
                  <a:cubicBezTo>
                    <a:pt x="96" y="318"/>
                    <a:pt x="104" y="324"/>
                    <a:pt x="118" y="345"/>
                  </a:cubicBezTo>
                  <a:cubicBezTo>
                    <a:pt x="119" y="347"/>
                    <a:pt x="123" y="348"/>
                    <a:pt x="124" y="352"/>
                  </a:cubicBezTo>
                  <a:cubicBezTo>
                    <a:pt x="126" y="359"/>
                    <a:pt x="129" y="367"/>
                    <a:pt x="135" y="373"/>
                  </a:cubicBezTo>
                  <a:cubicBezTo>
                    <a:pt x="138" y="376"/>
                    <a:pt x="144" y="374"/>
                    <a:pt x="148" y="378"/>
                  </a:cubicBezTo>
                  <a:cubicBezTo>
                    <a:pt x="152" y="383"/>
                    <a:pt x="161" y="386"/>
                    <a:pt x="161" y="397"/>
                  </a:cubicBezTo>
                  <a:cubicBezTo>
                    <a:pt x="161" y="397"/>
                    <a:pt x="161" y="397"/>
                    <a:pt x="161" y="397"/>
                  </a:cubicBezTo>
                  <a:cubicBezTo>
                    <a:pt x="161" y="397"/>
                    <a:pt x="161" y="397"/>
                    <a:pt x="161" y="397"/>
                  </a:cubicBezTo>
                  <a:cubicBezTo>
                    <a:pt x="161" y="403"/>
                    <a:pt x="154" y="404"/>
                    <a:pt x="154" y="407"/>
                  </a:cubicBezTo>
                  <a:cubicBezTo>
                    <a:pt x="154" y="410"/>
                    <a:pt x="157" y="412"/>
                    <a:pt x="157" y="415"/>
                  </a:cubicBezTo>
                  <a:cubicBezTo>
                    <a:pt x="157" y="422"/>
                    <a:pt x="155" y="436"/>
                    <a:pt x="162" y="438"/>
                  </a:cubicBezTo>
                  <a:cubicBezTo>
                    <a:pt x="167" y="439"/>
                    <a:pt x="171" y="439"/>
                    <a:pt x="174" y="442"/>
                  </a:cubicBezTo>
                  <a:cubicBezTo>
                    <a:pt x="179" y="447"/>
                    <a:pt x="173" y="454"/>
                    <a:pt x="179" y="458"/>
                  </a:cubicBezTo>
                  <a:cubicBezTo>
                    <a:pt x="179" y="458"/>
                    <a:pt x="193" y="467"/>
                    <a:pt x="194" y="468"/>
                  </a:cubicBezTo>
                  <a:cubicBezTo>
                    <a:pt x="197" y="480"/>
                    <a:pt x="198" y="495"/>
                    <a:pt x="216" y="495"/>
                  </a:cubicBezTo>
                  <a:cubicBezTo>
                    <a:pt x="219" y="505"/>
                    <a:pt x="237" y="498"/>
                    <a:pt x="242" y="512"/>
                  </a:cubicBezTo>
                  <a:cubicBezTo>
                    <a:pt x="243" y="517"/>
                    <a:pt x="256" y="518"/>
                    <a:pt x="262" y="524"/>
                  </a:cubicBezTo>
                  <a:cubicBezTo>
                    <a:pt x="263" y="525"/>
                    <a:pt x="265" y="526"/>
                    <a:pt x="267" y="527"/>
                  </a:cubicBezTo>
                  <a:cubicBezTo>
                    <a:pt x="267" y="527"/>
                    <a:pt x="268" y="527"/>
                    <a:pt x="268" y="527"/>
                  </a:cubicBezTo>
                  <a:cubicBezTo>
                    <a:pt x="267" y="527"/>
                    <a:pt x="267" y="527"/>
                    <a:pt x="267" y="527"/>
                  </a:cubicBezTo>
                  <a:cubicBezTo>
                    <a:pt x="690" y="527"/>
                    <a:pt x="690" y="527"/>
                    <a:pt x="690" y="527"/>
                  </a:cubicBezTo>
                  <a:cubicBezTo>
                    <a:pt x="690" y="520"/>
                    <a:pt x="690" y="520"/>
                    <a:pt x="690" y="520"/>
                  </a:cubicBezTo>
                  <a:cubicBezTo>
                    <a:pt x="697" y="526"/>
                    <a:pt x="696" y="530"/>
                    <a:pt x="703" y="534"/>
                  </a:cubicBezTo>
                  <a:cubicBezTo>
                    <a:pt x="729" y="534"/>
                    <a:pt x="729" y="534"/>
                    <a:pt x="729" y="534"/>
                  </a:cubicBezTo>
                  <a:cubicBezTo>
                    <a:pt x="740" y="544"/>
                    <a:pt x="754" y="544"/>
                    <a:pt x="773" y="544"/>
                  </a:cubicBezTo>
                  <a:cubicBezTo>
                    <a:pt x="780" y="542"/>
                    <a:pt x="781" y="544"/>
                    <a:pt x="787" y="542"/>
                  </a:cubicBezTo>
                  <a:cubicBezTo>
                    <a:pt x="792" y="539"/>
                    <a:pt x="790" y="530"/>
                    <a:pt x="795" y="530"/>
                  </a:cubicBezTo>
                  <a:cubicBezTo>
                    <a:pt x="802" y="530"/>
                    <a:pt x="806" y="540"/>
                    <a:pt x="808" y="542"/>
                  </a:cubicBezTo>
                  <a:cubicBezTo>
                    <a:pt x="809" y="540"/>
                    <a:pt x="809" y="536"/>
                    <a:pt x="809" y="535"/>
                  </a:cubicBezTo>
                  <a:cubicBezTo>
                    <a:pt x="810" y="535"/>
                    <a:pt x="811" y="535"/>
                    <a:pt x="813" y="535"/>
                  </a:cubicBezTo>
                  <a:cubicBezTo>
                    <a:pt x="816" y="535"/>
                    <a:pt x="838" y="553"/>
                    <a:pt x="839" y="555"/>
                  </a:cubicBezTo>
                  <a:cubicBezTo>
                    <a:pt x="842" y="561"/>
                    <a:pt x="839" y="566"/>
                    <a:pt x="843" y="571"/>
                  </a:cubicBezTo>
                  <a:cubicBezTo>
                    <a:pt x="856" y="583"/>
                    <a:pt x="872" y="580"/>
                    <a:pt x="885" y="589"/>
                  </a:cubicBezTo>
                  <a:cubicBezTo>
                    <a:pt x="899" y="589"/>
                    <a:pt x="899" y="589"/>
                    <a:pt x="899" y="589"/>
                  </a:cubicBezTo>
                  <a:cubicBezTo>
                    <a:pt x="905" y="593"/>
                    <a:pt x="913" y="598"/>
                    <a:pt x="913" y="606"/>
                  </a:cubicBezTo>
                  <a:cubicBezTo>
                    <a:pt x="913" y="610"/>
                    <a:pt x="911" y="612"/>
                    <a:pt x="908" y="612"/>
                  </a:cubicBezTo>
                  <a:cubicBezTo>
                    <a:pt x="902" y="612"/>
                    <a:pt x="895" y="605"/>
                    <a:pt x="893" y="603"/>
                  </a:cubicBezTo>
                  <a:cubicBezTo>
                    <a:pt x="891" y="612"/>
                    <a:pt x="886" y="637"/>
                    <a:pt x="879" y="637"/>
                  </a:cubicBezTo>
                  <a:cubicBezTo>
                    <a:pt x="879" y="637"/>
                    <a:pt x="879" y="637"/>
                    <a:pt x="879" y="637"/>
                  </a:cubicBezTo>
                  <a:cubicBezTo>
                    <a:pt x="873" y="643"/>
                    <a:pt x="867" y="647"/>
                    <a:pt x="867" y="655"/>
                  </a:cubicBezTo>
                  <a:cubicBezTo>
                    <a:pt x="867" y="655"/>
                    <a:pt x="867" y="655"/>
                    <a:pt x="867" y="655"/>
                  </a:cubicBezTo>
                  <a:cubicBezTo>
                    <a:pt x="869" y="658"/>
                    <a:pt x="872" y="661"/>
                    <a:pt x="875" y="661"/>
                  </a:cubicBezTo>
                  <a:cubicBezTo>
                    <a:pt x="880" y="661"/>
                    <a:pt x="880" y="658"/>
                    <a:pt x="883" y="656"/>
                  </a:cubicBezTo>
                  <a:cubicBezTo>
                    <a:pt x="886" y="652"/>
                    <a:pt x="892" y="652"/>
                    <a:pt x="898" y="652"/>
                  </a:cubicBezTo>
                  <a:cubicBezTo>
                    <a:pt x="900" y="652"/>
                    <a:pt x="901" y="652"/>
                    <a:pt x="903" y="652"/>
                  </a:cubicBezTo>
                  <a:cubicBezTo>
                    <a:pt x="908" y="652"/>
                    <a:pt x="911" y="654"/>
                    <a:pt x="914" y="654"/>
                  </a:cubicBezTo>
                  <a:cubicBezTo>
                    <a:pt x="914" y="654"/>
                    <a:pt x="914" y="654"/>
                    <a:pt x="915" y="654"/>
                  </a:cubicBezTo>
                  <a:cubicBezTo>
                    <a:pt x="915" y="654"/>
                    <a:pt x="915" y="654"/>
                    <a:pt x="915" y="654"/>
                  </a:cubicBezTo>
                  <a:cubicBezTo>
                    <a:pt x="917" y="653"/>
                    <a:pt x="918" y="653"/>
                    <a:pt x="920" y="652"/>
                  </a:cubicBezTo>
                  <a:cubicBezTo>
                    <a:pt x="921" y="651"/>
                    <a:pt x="923" y="650"/>
                    <a:pt x="924" y="650"/>
                  </a:cubicBezTo>
                  <a:cubicBezTo>
                    <a:pt x="924" y="650"/>
                    <a:pt x="924" y="650"/>
                    <a:pt x="924" y="650"/>
                  </a:cubicBezTo>
                  <a:cubicBezTo>
                    <a:pt x="924" y="650"/>
                    <a:pt x="924" y="650"/>
                    <a:pt x="924" y="650"/>
                  </a:cubicBezTo>
                  <a:cubicBezTo>
                    <a:pt x="923" y="647"/>
                    <a:pt x="922" y="644"/>
                    <a:pt x="921" y="641"/>
                  </a:cubicBezTo>
                  <a:cubicBezTo>
                    <a:pt x="921" y="641"/>
                    <a:pt x="921" y="641"/>
                    <a:pt x="921" y="641"/>
                  </a:cubicBezTo>
                  <a:cubicBezTo>
                    <a:pt x="920" y="641"/>
                    <a:pt x="920" y="640"/>
                    <a:pt x="920" y="640"/>
                  </a:cubicBezTo>
                  <a:cubicBezTo>
                    <a:pt x="919" y="639"/>
                    <a:pt x="917" y="638"/>
                    <a:pt x="917" y="636"/>
                  </a:cubicBezTo>
                  <a:cubicBezTo>
                    <a:pt x="917" y="633"/>
                    <a:pt x="923" y="632"/>
                    <a:pt x="924" y="632"/>
                  </a:cubicBezTo>
                  <a:cubicBezTo>
                    <a:pt x="936" y="628"/>
                    <a:pt x="961" y="622"/>
                    <a:pt x="974" y="622"/>
                  </a:cubicBezTo>
                  <a:cubicBezTo>
                    <a:pt x="975" y="621"/>
                    <a:pt x="994" y="602"/>
                    <a:pt x="998" y="599"/>
                  </a:cubicBezTo>
                  <a:cubicBezTo>
                    <a:pt x="999" y="598"/>
                    <a:pt x="1004" y="598"/>
                    <a:pt x="1011" y="598"/>
                  </a:cubicBezTo>
                  <a:cubicBezTo>
                    <a:pt x="1015" y="598"/>
                    <a:pt x="1020" y="598"/>
                    <a:pt x="1025" y="598"/>
                  </a:cubicBezTo>
                  <a:cubicBezTo>
                    <a:pt x="1030" y="598"/>
                    <a:pt x="1034" y="598"/>
                    <a:pt x="1038" y="598"/>
                  </a:cubicBezTo>
                  <a:cubicBezTo>
                    <a:pt x="1043" y="598"/>
                    <a:pt x="1048" y="597"/>
                    <a:pt x="1052" y="596"/>
                  </a:cubicBezTo>
                  <a:cubicBezTo>
                    <a:pt x="1057" y="595"/>
                    <a:pt x="1055" y="593"/>
                    <a:pt x="1057" y="591"/>
                  </a:cubicBezTo>
                  <a:cubicBezTo>
                    <a:pt x="1067" y="581"/>
                    <a:pt x="1067" y="564"/>
                    <a:pt x="1080" y="555"/>
                  </a:cubicBezTo>
                  <a:cubicBezTo>
                    <a:pt x="1082" y="557"/>
                    <a:pt x="1084" y="558"/>
                    <a:pt x="1086" y="558"/>
                  </a:cubicBezTo>
                  <a:cubicBezTo>
                    <a:pt x="1088" y="558"/>
                    <a:pt x="1089" y="557"/>
                    <a:pt x="1091" y="557"/>
                  </a:cubicBezTo>
                  <a:cubicBezTo>
                    <a:pt x="1093" y="556"/>
                    <a:pt x="1095" y="556"/>
                    <a:pt x="1096" y="556"/>
                  </a:cubicBezTo>
                  <a:cubicBezTo>
                    <a:pt x="1098" y="556"/>
                    <a:pt x="1099" y="557"/>
                    <a:pt x="1100" y="558"/>
                  </a:cubicBezTo>
                  <a:cubicBezTo>
                    <a:pt x="1100" y="558"/>
                    <a:pt x="1100" y="558"/>
                    <a:pt x="1100" y="558"/>
                  </a:cubicBezTo>
                  <a:cubicBezTo>
                    <a:pt x="1102" y="562"/>
                    <a:pt x="1104" y="566"/>
                    <a:pt x="1104" y="570"/>
                  </a:cubicBezTo>
                  <a:cubicBezTo>
                    <a:pt x="1104" y="570"/>
                    <a:pt x="1104" y="570"/>
                    <a:pt x="1104" y="570"/>
                  </a:cubicBezTo>
                  <a:cubicBezTo>
                    <a:pt x="1104" y="570"/>
                    <a:pt x="1104" y="570"/>
                    <a:pt x="1104" y="570"/>
                  </a:cubicBezTo>
                  <a:cubicBezTo>
                    <a:pt x="1106" y="581"/>
                    <a:pt x="1105" y="594"/>
                    <a:pt x="1110" y="604"/>
                  </a:cubicBezTo>
                  <a:cubicBezTo>
                    <a:pt x="1110" y="602"/>
                    <a:pt x="1110" y="602"/>
                    <a:pt x="1110" y="602"/>
                  </a:cubicBezTo>
                  <a:cubicBezTo>
                    <a:pt x="1110" y="601"/>
                    <a:pt x="1110" y="601"/>
                    <a:pt x="1110" y="601"/>
                  </a:cubicBezTo>
                  <a:cubicBezTo>
                    <a:pt x="1110" y="601"/>
                    <a:pt x="1110" y="601"/>
                    <a:pt x="1111" y="601"/>
                  </a:cubicBezTo>
                  <a:cubicBezTo>
                    <a:pt x="1112" y="601"/>
                    <a:pt x="1114" y="601"/>
                    <a:pt x="1115" y="601"/>
                  </a:cubicBezTo>
                  <a:cubicBezTo>
                    <a:pt x="1117" y="601"/>
                    <a:pt x="1122" y="601"/>
                    <a:pt x="1127" y="601"/>
                  </a:cubicBezTo>
                  <a:cubicBezTo>
                    <a:pt x="1130" y="601"/>
                    <a:pt x="1134" y="601"/>
                    <a:pt x="1136" y="600"/>
                  </a:cubicBezTo>
                  <a:cubicBezTo>
                    <a:pt x="1141" y="596"/>
                    <a:pt x="1141" y="590"/>
                    <a:pt x="1149" y="589"/>
                  </a:cubicBezTo>
                  <a:cubicBezTo>
                    <a:pt x="1149" y="596"/>
                    <a:pt x="1148" y="597"/>
                    <a:pt x="1157" y="597"/>
                  </a:cubicBezTo>
                  <a:cubicBezTo>
                    <a:pt x="1144" y="598"/>
                    <a:pt x="1125" y="606"/>
                    <a:pt x="1125" y="618"/>
                  </a:cubicBezTo>
                  <a:cubicBezTo>
                    <a:pt x="1125" y="623"/>
                    <a:pt x="1133" y="631"/>
                    <a:pt x="1136" y="631"/>
                  </a:cubicBezTo>
                  <a:cubicBezTo>
                    <a:pt x="1140" y="631"/>
                    <a:pt x="1150" y="617"/>
                    <a:pt x="1161" y="614"/>
                  </a:cubicBezTo>
                  <a:cubicBezTo>
                    <a:pt x="1163" y="613"/>
                    <a:pt x="1199" y="600"/>
                    <a:pt x="1199" y="595"/>
                  </a:cubicBezTo>
                  <a:cubicBezTo>
                    <a:pt x="1199" y="590"/>
                    <a:pt x="1186" y="589"/>
                    <a:pt x="1182" y="589"/>
                  </a:cubicBezTo>
                  <a:cubicBezTo>
                    <a:pt x="1167" y="589"/>
                    <a:pt x="1143" y="574"/>
                    <a:pt x="1143" y="561"/>
                  </a:cubicBezTo>
                  <a:cubicBezTo>
                    <a:pt x="1143" y="558"/>
                    <a:pt x="1147" y="554"/>
                    <a:pt x="1148" y="548"/>
                  </a:cubicBezTo>
                  <a:cubicBezTo>
                    <a:pt x="1145" y="548"/>
                    <a:pt x="1140" y="547"/>
                    <a:pt x="1135" y="547"/>
                  </a:cubicBezTo>
                  <a:cubicBezTo>
                    <a:pt x="1138" y="543"/>
                    <a:pt x="1157" y="540"/>
                    <a:pt x="1157" y="529"/>
                  </a:cubicBezTo>
                  <a:cubicBezTo>
                    <a:pt x="1157" y="522"/>
                    <a:pt x="1149" y="521"/>
                    <a:pt x="1140" y="521"/>
                  </a:cubicBezTo>
                  <a:cubicBezTo>
                    <a:pt x="1137" y="521"/>
                    <a:pt x="1133" y="521"/>
                    <a:pt x="1130" y="521"/>
                  </a:cubicBezTo>
                  <a:cubicBezTo>
                    <a:pt x="1106" y="521"/>
                    <a:pt x="1096" y="538"/>
                    <a:pt x="1080" y="540"/>
                  </a:cubicBezTo>
                  <a:cubicBezTo>
                    <a:pt x="1087" y="526"/>
                    <a:pt x="1098" y="530"/>
                    <a:pt x="1110" y="519"/>
                  </a:cubicBezTo>
                  <a:cubicBezTo>
                    <a:pt x="1117" y="511"/>
                    <a:pt x="1112" y="507"/>
                    <a:pt x="1123" y="503"/>
                  </a:cubicBezTo>
                  <a:cubicBezTo>
                    <a:pt x="1132" y="500"/>
                    <a:pt x="1139" y="499"/>
                    <a:pt x="1147" y="499"/>
                  </a:cubicBezTo>
                  <a:cubicBezTo>
                    <a:pt x="1155" y="499"/>
                    <a:pt x="1164" y="500"/>
                    <a:pt x="1174" y="500"/>
                  </a:cubicBezTo>
                  <a:cubicBezTo>
                    <a:pt x="1187" y="500"/>
                    <a:pt x="1196" y="502"/>
                    <a:pt x="1205" y="502"/>
                  </a:cubicBezTo>
                  <a:cubicBezTo>
                    <a:pt x="1214" y="502"/>
                    <a:pt x="1223" y="500"/>
                    <a:pt x="1231" y="489"/>
                  </a:cubicBezTo>
                  <a:cubicBezTo>
                    <a:pt x="1239" y="479"/>
                    <a:pt x="1281" y="477"/>
                    <a:pt x="1281" y="460"/>
                  </a:cubicBezTo>
                  <a:cubicBezTo>
                    <a:pt x="1281" y="448"/>
                    <a:pt x="1277" y="442"/>
                    <a:pt x="1272" y="434"/>
                  </a:cubicBezTo>
                  <a:cubicBezTo>
                    <a:pt x="1268" y="434"/>
                    <a:pt x="1274" y="429"/>
                    <a:pt x="1268" y="426"/>
                  </a:cubicBezTo>
                  <a:cubicBezTo>
                    <a:pt x="1268" y="420"/>
                    <a:pt x="1268" y="420"/>
                    <a:pt x="1268" y="420"/>
                  </a:cubicBezTo>
                  <a:cubicBezTo>
                    <a:pt x="1256" y="427"/>
                    <a:pt x="1230" y="436"/>
                    <a:pt x="1218" y="436"/>
                  </a:cubicBezTo>
                  <a:cubicBezTo>
                    <a:pt x="1216" y="436"/>
                    <a:pt x="1213" y="435"/>
                    <a:pt x="1213" y="434"/>
                  </a:cubicBezTo>
                  <a:cubicBezTo>
                    <a:pt x="1223" y="428"/>
                    <a:pt x="1252" y="424"/>
                    <a:pt x="1256" y="414"/>
                  </a:cubicBezTo>
                  <a:cubicBezTo>
                    <a:pt x="1256" y="411"/>
                    <a:pt x="1252" y="411"/>
                    <a:pt x="1251" y="408"/>
                  </a:cubicBezTo>
                  <a:cubicBezTo>
                    <a:pt x="1250" y="408"/>
                    <a:pt x="1248" y="408"/>
                    <a:pt x="1247" y="408"/>
                  </a:cubicBezTo>
                  <a:cubicBezTo>
                    <a:pt x="1233" y="408"/>
                    <a:pt x="1211" y="402"/>
                    <a:pt x="1211" y="386"/>
                  </a:cubicBezTo>
                  <a:cubicBezTo>
                    <a:pt x="1211" y="384"/>
                    <a:pt x="1211" y="384"/>
                    <a:pt x="1211" y="384"/>
                  </a:cubicBezTo>
                  <a:cubicBezTo>
                    <a:pt x="1200" y="384"/>
                    <a:pt x="1193" y="377"/>
                    <a:pt x="1186" y="372"/>
                  </a:cubicBezTo>
                  <a:cubicBezTo>
                    <a:pt x="1189" y="370"/>
                    <a:pt x="1194" y="368"/>
                    <a:pt x="1194" y="362"/>
                  </a:cubicBezTo>
                  <a:cubicBezTo>
                    <a:pt x="1194" y="357"/>
                    <a:pt x="1189" y="352"/>
                    <a:pt x="1190" y="347"/>
                  </a:cubicBezTo>
                  <a:cubicBezTo>
                    <a:pt x="1186" y="346"/>
                    <a:pt x="1168" y="335"/>
                    <a:pt x="1173" y="325"/>
                  </a:cubicBezTo>
                  <a:cubicBezTo>
                    <a:pt x="1178" y="313"/>
                    <a:pt x="1156" y="310"/>
                    <a:pt x="1154" y="296"/>
                  </a:cubicBezTo>
                  <a:cubicBezTo>
                    <a:pt x="1153" y="296"/>
                    <a:pt x="1148" y="291"/>
                    <a:pt x="1145" y="289"/>
                  </a:cubicBezTo>
                  <a:cubicBezTo>
                    <a:pt x="1142" y="292"/>
                    <a:pt x="1133" y="297"/>
                    <a:pt x="1133" y="304"/>
                  </a:cubicBezTo>
                  <a:cubicBezTo>
                    <a:pt x="1133" y="312"/>
                    <a:pt x="1116" y="331"/>
                    <a:pt x="1103" y="331"/>
                  </a:cubicBezTo>
                  <a:cubicBezTo>
                    <a:pt x="1094" y="331"/>
                    <a:pt x="1092" y="320"/>
                    <a:pt x="1086" y="320"/>
                  </a:cubicBezTo>
                  <a:cubicBezTo>
                    <a:pt x="1077" y="320"/>
                    <a:pt x="1073" y="294"/>
                    <a:pt x="1072" y="283"/>
                  </a:cubicBezTo>
                  <a:cubicBezTo>
                    <a:pt x="1069" y="268"/>
                    <a:pt x="1041" y="279"/>
                    <a:pt x="1041" y="259"/>
                  </a:cubicBezTo>
                  <a:cubicBezTo>
                    <a:pt x="1026" y="257"/>
                    <a:pt x="1023" y="239"/>
                    <a:pt x="1008" y="239"/>
                  </a:cubicBezTo>
                  <a:cubicBezTo>
                    <a:pt x="1001" y="239"/>
                    <a:pt x="1001" y="244"/>
                    <a:pt x="993" y="244"/>
                  </a:cubicBezTo>
                  <a:cubicBezTo>
                    <a:pt x="978" y="244"/>
                    <a:pt x="969" y="235"/>
                    <a:pt x="954" y="235"/>
                  </a:cubicBezTo>
                  <a:cubicBezTo>
                    <a:pt x="946" y="235"/>
                    <a:pt x="938" y="239"/>
                    <a:pt x="938" y="248"/>
                  </a:cubicBezTo>
                  <a:cubicBezTo>
                    <a:pt x="938" y="254"/>
                    <a:pt x="957" y="261"/>
                    <a:pt x="940" y="272"/>
                  </a:cubicBezTo>
                  <a:cubicBezTo>
                    <a:pt x="933" y="277"/>
                    <a:pt x="949" y="288"/>
                    <a:pt x="950" y="296"/>
                  </a:cubicBezTo>
                  <a:cubicBezTo>
                    <a:pt x="952" y="312"/>
                    <a:pt x="937" y="316"/>
                    <a:pt x="930" y="318"/>
                  </a:cubicBezTo>
                  <a:cubicBezTo>
                    <a:pt x="942" y="339"/>
                    <a:pt x="961" y="346"/>
                    <a:pt x="961" y="381"/>
                  </a:cubicBezTo>
                  <a:cubicBezTo>
                    <a:pt x="961" y="390"/>
                    <a:pt x="929" y="414"/>
                    <a:pt x="918" y="416"/>
                  </a:cubicBezTo>
                  <a:cubicBezTo>
                    <a:pt x="937" y="425"/>
                    <a:pt x="930" y="454"/>
                    <a:pt x="937" y="463"/>
                  </a:cubicBezTo>
                  <a:cubicBezTo>
                    <a:pt x="935" y="466"/>
                    <a:pt x="928" y="470"/>
                    <a:pt x="927" y="476"/>
                  </a:cubicBezTo>
                  <a:cubicBezTo>
                    <a:pt x="922" y="476"/>
                    <a:pt x="918" y="483"/>
                    <a:pt x="914" y="483"/>
                  </a:cubicBezTo>
                  <a:cubicBezTo>
                    <a:pt x="913" y="483"/>
                    <a:pt x="912" y="482"/>
                    <a:pt x="912" y="482"/>
                  </a:cubicBezTo>
                  <a:cubicBezTo>
                    <a:pt x="898" y="471"/>
                    <a:pt x="880" y="455"/>
                    <a:pt x="880" y="440"/>
                  </a:cubicBezTo>
                  <a:cubicBezTo>
                    <a:pt x="880" y="423"/>
                    <a:pt x="883" y="410"/>
                    <a:pt x="868" y="400"/>
                  </a:cubicBezTo>
                  <a:cubicBezTo>
                    <a:pt x="834" y="400"/>
                    <a:pt x="834" y="400"/>
                    <a:pt x="834" y="400"/>
                  </a:cubicBezTo>
                  <a:cubicBezTo>
                    <a:pt x="814" y="386"/>
                    <a:pt x="792" y="377"/>
                    <a:pt x="769" y="368"/>
                  </a:cubicBezTo>
                  <a:cubicBezTo>
                    <a:pt x="765" y="367"/>
                    <a:pt x="753" y="358"/>
                    <a:pt x="745" y="358"/>
                  </a:cubicBezTo>
                  <a:cubicBezTo>
                    <a:pt x="737" y="358"/>
                    <a:pt x="734" y="366"/>
                    <a:pt x="726" y="366"/>
                  </a:cubicBezTo>
                  <a:cubicBezTo>
                    <a:pt x="726" y="353"/>
                    <a:pt x="717" y="323"/>
                    <a:pt x="706" y="323"/>
                  </a:cubicBezTo>
                  <a:cubicBezTo>
                    <a:pt x="700" y="323"/>
                    <a:pt x="698" y="328"/>
                    <a:pt x="692" y="329"/>
                  </a:cubicBezTo>
                  <a:cubicBezTo>
                    <a:pt x="695" y="322"/>
                    <a:pt x="692" y="320"/>
                    <a:pt x="692" y="305"/>
                  </a:cubicBezTo>
                  <a:cubicBezTo>
                    <a:pt x="692" y="284"/>
                    <a:pt x="699" y="271"/>
                    <a:pt x="711" y="259"/>
                  </a:cubicBezTo>
                  <a:cubicBezTo>
                    <a:pt x="715" y="255"/>
                    <a:pt x="724" y="234"/>
                    <a:pt x="728" y="233"/>
                  </a:cubicBezTo>
                  <a:cubicBezTo>
                    <a:pt x="737" y="230"/>
                    <a:pt x="753" y="235"/>
                    <a:pt x="753" y="222"/>
                  </a:cubicBezTo>
                  <a:cubicBezTo>
                    <a:pt x="753" y="214"/>
                    <a:pt x="733" y="214"/>
                    <a:pt x="726" y="209"/>
                  </a:cubicBezTo>
                  <a:cubicBezTo>
                    <a:pt x="726" y="209"/>
                    <a:pt x="726" y="210"/>
                    <a:pt x="726" y="210"/>
                  </a:cubicBezTo>
                  <a:cubicBezTo>
                    <a:pt x="727" y="210"/>
                    <a:pt x="726" y="209"/>
                    <a:pt x="726" y="208"/>
                  </a:cubicBezTo>
                  <a:cubicBezTo>
                    <a:pt x="726" y="207"/>
                    <a:pt x="727" y="207"/>
                    <a:pt x="729" y="207"/>
                  </a:cubicBezTo>
                  <a:cubicBezTo>
                    <a:pt x="733" y="207"/>
                    <a:pt x="741" y="208"/>
                    <a:pt x="757" y="213"/>
                  </a:cubicBezTo>
                  <a:cubicBezTo>
                    <a:pt x="758" y="214"/>
                    <a:pt x="759" y="214"/>
                    <a:pt x="760" y="214"/>
                  </a:cubicBezTo>
                  <a:cubicBezTo>
                    <a:pt x="767" y="214"/>
                    <a:pt x="762" y="202"/>
                    <a:pt x="768" y="202"/>
                  </a:cubicBezTo>
                  <a:cubicBezTo>
                    <a:pt x="769" y="202"/>
                    <a:pt x="773" y="202"/>
                    <a:pt x="780" y="202"/>
                  </a:cubicBezTo>
                  <a:cubicBezTo>
                    <a:pt x="792" y="202"/>
                    <a:pt x="799" y="189"/>
                    <a:pt x="808" y="183"/>
                  </a:cubicBezTo>
                  <a:cubicBezTo>
                    <a:pt x="808" y="175"/>
                    <a:pt x="808" y="175"/>
                    <a:pt x="808" y="175"/>
                  </a:cubicBezTo>
                  <a:cubicBezTo>
                    <a:pt x="790" y="170"/>
                    <a:pt x="772" y="173"/>
                    <a:pt x="764" y="157"/>
                  </a:cubicBezTo>
                  <a:cubicBezTo>
                    <a:pt x="764" y="157"/>
                    <a:pt x="770" y="157"/>
                    <a:pt x="773" y="157"/>
                  </a:cubicBezTo>
                  <a:cubicBezTo>
                    <a:pt x="780" y="161"/>
                    <a:pt x="787" y="169"/>
                    <a:pt x="797" y="169"/>
                  </a:cubicBezTo>
                  <a:cubicBezTo>
                    <a:pt x="805" y="169"/>
                    <a:pt x="821" y="158"/>
                    <a:pt x="821" y="152"/>
                  </a:cubicBezTo>
                  <a:cubicBezTo>
                    <a:pt x="821" y="150"/>
                    <a:pt x="813" y="140"/>
                    <a:pt x="817" y="140"/>
                  </a:cubicBezTo>
                  <a:cubicBezTo>
                    <a:pt x="829" y="140"/>
                    <a:pt x="833" y="151"/>
                    <a:pt x="840" y="151"/>
                  </a:cubicBezTo>
                  <a:cubicBezTo>
                    <a:pt x="845" y="151"/>
                    <a:pt x="848" y="147"/>
                    <a:pt x="858" y="147"/>
                  </a:cubicBezTo>
                  <a:cubicBezTo>
                    <a:pt x="856" y="144"/>
                    <a:pt x="856" y="140"/>
                    <a:pt x="859" y="140"/>
                  </a:cubicBezTo>
                  <a:cubicBezTo>
                    <a:pt x="860" y="140"/>
                    <a:pt x="862" y="141"/>
                    <a:pt x="864" y="144"/>
                  </a:cubicBezTo>
                  <a:cubicBezTo>
                    <a:pt x="864" y="145"/>
                    <a:pt x="865" y="145"/>
                    <a:pt x="866" y="145"/>
                  </a:cubicBezTo>
                  <a:cubicBezTo>
                    <a:pt x="873" y="145"/>
                    <a:pt x="895" y="125"/>
                    <a:pt x="895" y="119"/>
                  </a:cubicBezTo>
                  <a:cubicBezTo>
                    <a:pt x="895" y="114"/>
                    <a:pt x="883" y="109"/>
                    <a:pt x="883" y="106"/>
                  </a:cubicBezTo>
                  <a:cubicBezTo>
                    <a:pt x="883" y="102"/>
                    <a:pt x="875" y="94"/>
                    <a:pt x="892" y="86"/>
                  </a:cubicBezTo>
                  <a:cubicBezTo>
                    <a:pt x="894" y="81"/>
                    <a:pt x="892" y="82"/>
                    <a:pt x="892" y="73"/>
                  </a:cubicBezTo>
                  <a:cubicBezTo>
                    <a:pt x="875" y="73"/>
                    <a:pt x="879" y="59"/>
                    <a:pt x="858" y="59"/>
                  </a:cubicBezTo>
                  <a:cubicBezTo>
                    <a:pt x="853" y="59"/>
                    <a:pt x="849" y="56"/>
                    <a:pt x="845" y="56"/>
                  </a:cubicBezTo>
                  <a:cubicBezTo>
                    <a:pt x="838" y="56"/>
                    <a:pt x="831" y="60"/>
                    <a:pt x="831" y="66"/>
                  </a:cubicBezTo>
                  <a:cubicBezTo>
                    <a:pt x="831" y="73"/>
                    <a:pt x="839" y="76"/>
                    <a:pt x="839" y="81"/>
                  </a:cubicBezTo>
                  <a:cubicBezTo>
                    <a:pt x="839" y="86"/>
                    <a:pt x="827" y="86"/>
                    <a:pt x="824" y="91"/>
                  </a:cubicBezTo>
                  <a:cubicBezTo>
                    <a:pt x="820" y="100"/>
                    <a:pt x="822" y="107"/>
                    <a:pt x="814" y="117"/>
                  </a:cubicBezTo>
                  <a:cubicBezTo>
                    <a:pt x="811" y="120"/>
                    <a:pt x="808" y="122"/>
                    <a:pt x="805" y="122"/>
                  </a:cubicBezTo>
                  <a:cubicBezTo>
                    <a:pt x="796" y="122"/>
                    <a:pt x="786" y="106"/>
                    <a:pt x="786" y="102"/>
                  </a:cubicBezTo>
                  <a:cubicBezTo>
                    <a:pt x="786" y="95"/>
                    <a:pt x="795" y="96"/>
                    <a:pt x="795" y="89"/>
                  </a:cubicBezTo>
                  <a:cubicBezTo>
                    <a:pt x="795" y="85"/>
                    <a:pt x="780" y="70"/>
                    <a:pt x="776" y="70"/>
                  </a:cubicBezTo>
                  <a:cubicBezTo>
                    <a:pt x="761" y="70"/>
                    <a:pt x="771" y="93"/>
                    <a:pt x="755" y="93"/>
                  </a:cubicBezTo>
                  <a:cubicBezTo>
                    <a:pt x="755" y="84"/>
                    <a:pt x="754" y="77"/>
                    <a:pt x="743" y="72"/>
                  </a:cubicBezTo>
                  <a:cubicBezTo>
                    <a:pt x="744" y="70"/>
                    <a:pt x="745" y="68"/>
                    <a:pt x="748" y="66"/>
                  </a:cubicBezTo>
                  <a:cubicBezTo>
                    <a:pt x="739" y="61"/>
                    <a:pt x="728" y="66"/>
                    <a:pt x="722" y="58"/>
                  </a:cubicBezTo>
                  <a:cubicBezTo>
                    <a:pt x="725" y="56"/>
                    <a:pt x="735" y="52"/>
                    <a:pt x="735" y="45"/>
                  </a:cubicBezTo>
                  <a:cubicBezTo>
                    <a:pt x="735" y="35"/>
                    <a:pt x="719" y="36"/>
                    <a:pt x="719" y="28"/>
                  </a:cubicBezTo>
                  <a:cubicBezTo>
                    <a:pt x="718" y="11"/>
                    <a:pt x="707" y="1"/>
                    <a:pt x="686" y="0"/>
                  </a:cubicBezTo>
                  <a:cubicBezTo>
                    <a:pt x="686" y="0"/>
                    <a:pt x="686" y="0"/>
                    <a:pt x="6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0" name="Freeform 134"/>
            <p:cNvSpPr>
              <a:spLocks noEditPoints="1"/>
            </p:cNvSpPr>
            <p:nvPr/>
          </p:nvSpPr>
          <p:spPr bwMode="auto">
            <a:xfrm>
              <a:off x="-2508" y="-27"/>
              <a:ext cx="1326" cy="958"/>
            </a:xfrm>
            <a:custGeom>
              <a:avLst/>
              <a:gdLst>
                <a:gd name="T0" fmla="*/ 400 w 561"/>
                <a:gd name="T1" fmla="*/ 44 h 405"/>
                <a:gd name="T2" fmla="*/ 400 w 561"/>
                <a:gd name="T3" fmla="*/ 44 h 405"/>
                <a:gd name="T4" fmla="*/ 400 w 561"/>
                <a:gd name="T5" fmla="*/ 42 h 405"/>
                <a:gd name="T6" fmla="*/ 139 w 561"/>
                <a:gd name="T7" fmla="*/ 15 h 405"/>
                <a:gd name="T8" fmla="*/ 129 w 561"/>
                <a:gd name="T9" fmla="*/ 16 h 405"/>
                <a:gd name="T10" fmla="*/ 120 w 561"/>
                <a:gd name="T11" fmla="*/ 16 h 405"/>
                <a:gd name="T12" fmla="*/ 23 w 561"/>
                <a:gd name="T13" fmla="*/ 66 h 405"/>
                <a:gd name="T14" fmla="*/ 43 w 561"/>
                <a:gd name="T15" fmla="*/ 93 h 405"/>
                <a:gd name="T16" fmla="*/ 91 w 561"/>
                <a:gd name="T17" fmla="*/ 139 h 405"/>
                <a:gd name="T18" fmla="*/ 76 w 561"/>
                <a:gd name="T19" fmla="*/ 139 h 405"/>
                <a:gd name="T20" fmla="*/ 57 w 561"/>
                <a:gd name="T21" fmla="*/ 127 h 405"/>
                <a:gd name="T22" fmla="*/ 0 w 561"/>
                <a:gd name="T23" fmla="*/ 150 h 405"/>
                <a:gd name="T24" fmla="*/ 14 w 561"/>
                <a:gd name="T25" fmla="*/ 164 h 405"/>
                <a:gd name="T26" fmla="*/ 49 w 561"/>
                <a:gd name="T27" fmla="*/ 179 h 405"/>
                <a:gd name="T28" fmla="*/ 71 w 561"/>
                <a:gd name="T29" fmla="*/ 182 h 405"/>
                <a:gd name="T30" fmla="*/ 98 w 561"/>
                <a:gd name="T31" fmla="*/ 173 h 405"/>
                <a:gd name="T32" fmla="*/ 101 w 561"/>
                <a:gd name="T33" fmla="*/ 181 h 405"/>
                <a:gd name="T34" fmla="*/ 94 w 561"/>
                <a:gd name="T35" fmla="*/ 182 h 405"/>
                <a:gd name="T36" fmla="*/ 62 w 561"/>
                <a:gd name="T37" fmla="*/ 216 h 405"/>
                <a:gd name="T38" fmla="*/ 43 w 561"/>
                <a:gd name="T39" fmla="*/ 267 h 405"/>
                <a:gd name="T40" fmla="*/ 71 w 561"/>
                <a:gd name="T41" fmla="*/ 293 h 405"/>
                <a:gd name="T42" fmla="*/ 86 w 561"/>
                <a:gd name="T43" fmla="*/ 292 h 405"/>
                <a:gd name="T44" fmla="*/ 91 w 561"/>
                <a:gd name="T45" fmla="*/ 316 h 405"/>
                <a:gd name="T46" fmla="*/ 105 w 561"/>
                <a:gd name="T47" fmla="*/ 312 h 405"/>
                <a:gd name="T48" fmla="*/ 131 w 561"/>
                <a:gd name="T49" fmla="*/ 319 h 405"/>
                <a:gd name="T50" fmla="*/ 149 w 561"/>
                <a:gd name="T51" fmla="*/ 313 h 405"/>
                <a:gd name="T52" fmla="*/ 176 w 561"/>
                <a:gd name="T53" fmla="*/ 306 h 405"/>
                <a:gd name="T54" fmla="*/ 109 w 561"/>
                <a:gd name="T55" fmla="*/ 367 h 405"/>
                <a:gd name="T56" fmla="*/ 67 w 561"/>
                <a:gd name="T57" fmla="*/ 393 h 405"/>
                <a:gd name="T58" fmla="*/ 50 w 561"/>
                <a:gd name="T59" fmla="*/ 405 h 405"/>
                <a:gd name="T60" fmla="*/ 136 w 561"/>
                <a:gd name="T61" fmla="*/ 369 h 405"/>
                <a:gd name="T62" fmla="*/ 183 w 561"/>
                <a:gd name="T63" fmla="*/ 332 h 405"/>
                <a:gd name="T64" fmla="*/ 207 w 561"/>
                <a:gd name="T65" fmla="*/ 303 h 405"/>
                <a:gd name="T66" fmla="*/ 261 w 561"/>
                <a:gd name="T67" fmla="*/ 256 h 405"/>
                <a:gd name="T68" fmla="*/ 237 w 561"/>
                <a:gd name="T69" fmla="*/ 287 h 405"/>
                <a:gd name="T70" fmla="*/ 233 w 561"/>
                <a:gd name="T71" fmla="*/ 298 h 405"/>
                <a:gd name="T72" fmla="*/ 292 w 561"/>
                <a:gd name="T73" fmla="*/ 272 h 405"/>
                <a:gd name="T74" fmla="*/ 308 w 561"/>
                <a:gd name="T75" fmla="*/ 256 h 405"/>
                <a:gd name="T76" fmla="*/ 387 w 561"/>
                <a:gd name="T77" fmla="*/ 283 h 405"/>
                <a:gd name="T78" fmla="*/ 459 w 561"/>
                <a:gd name="T79" fmla="*/ 321 h 405"/>
                <a:gd name="T80" fmla="*/ 483 w 561"/>
                <a:gd name="T81" fmla="*/ 320 h 405"/>
                <a:gd name="T82" fmla="*/ 492 w 561"/>
                <a:gd name="T83" fmla="*/ 323 h 405"/>
                <a:gd name="T84" fmla="*/ 495 w 561"/>
                <a:gd name="T85" fmla="*/ 342 h 405"/>
                <a:gd name="T86" fmla="*/ 509 w 561"/>
                <a:gd name="T87" fmla="*/ 342 h 405"/>
                <a:gd name="T88" fmla="*/ 511 w 561"/>
                <a:gd name="T89" fmla="*/ 359 h 405"/>
                <a:gd name="T90" fmla="*/ 526 w 561"/>
                <a:gd name="T91" fmla="*/ 375 h 405"/>
                <a:gd name="T92" fmla="*/ 554 w 561"/>
                <a:gd name="T93" fmla="*/ 390 h 405"/>
                <a:gd name="T94" fmla="*/ 561 w 561"/>
                <a:gd name="T95" fmla="*/ 380 h 405"/>
                <a:gd name="T96" fmla="*/ 535 w 561"/>
                <a:gd name="T97" fmla="*/ 356 h 405"/>
                <a:gd name="T98" fmla="*/ 518 w 561"/>
                <a:gd name="T99" fmla="*/ 328 h 405"/>
                <a:gd name="T100" fmla="*/ 470 w 561"/>
                <a:gd name="T101" fmla="*/ 288 h 405"/>
                <a:gd name="T102" fmla="*/ 429 w 561"/>
                <a:gd name="T103" fmla="*/ 280 h 405"/>
                <a:gd name="T104" fmla="*/ 413 w 561"/>
                <a:gd name="T105" fmla="*/ 275 h 405"/>
                <a:gd name="T106" fmla="*/ 400 w 561"/>
                <a:gd name="T107" fmla="*/ 272 h 405"/>
                <a:gd name="T108" fmla="*/ 400 w 561"/>
                <a:gd name="T109" fmla="*/ 44 h 405"/>
                <a:gd name="T110" fmla="*/ 342 w 561"/>
                <a:gd name="T111" fmla="*/ 37 h 405"/>
                <a:gd name="T112" fmla="*/ 241 w 561"/>
                <a:gd name="T113" fmla="*/ 24 h 405"/>
                <a:gd name="T114" fmla="*/ 199 w 561"/>
                <a:gd name="T115" fmla="*/ 13 h 405"/>
                <a:gd name="T116" fmla="*/ 176 w 561"/>
                <a:gd name="T117" fmla="*/ 15 h 405"/>
                <a:gd name="T118" fmla="*/ 179 w 561"/>
                <a:gd name="T119" fmla="*/ 8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61" h="405">
                  <a:moveTo>
                    <a:pt x="400" y="42"/>
                  </a:moveTo>
                  <a:cubicBezTo>
                    <a:pt x="400" y="44"/>
                    <a:pt x="400" y="44"/>
                    <a:pt x="400" y="44"/>
                  </a:cubicBezTo>
                  <a:cubicBezTo>
                    <a:pt x="400" y="44"/>
                    <a:pt x="400" y="44"/>
                    <a:pt x="400" y="44"/>
                  </a:cubicBezTo>
                  <a:cubicBezTo>
                    <a:pt x="400" y="44"/>
                    <a:pt x="400" y="44"/>
                    <a:pt x="400" y="44"/>
                  </a:cubicBezTo>
                  <a:cubicBezTo>
                    <a:pt x="400" y="44"/>
                    <a:pt x="400" y="44"/>
                    <a:pt x="400" y="44"/>
                  </a:cubicBezTo>
                  <a:cubicBezTo>
                    <a:pt x="400" y="42"/>
                    <a:pt x="400" y="42"/>
                    <a:pt x="400" y="42"/>
                  </a:cubicBezTo>
                  <a:moveTo>
                    <a:pt x="162" y="0"/>
                  </a:moveTo>
                  <a:cubicBezTo>
                    <a:pt x="153" y="0"/>
                    <a:pt x="148" y="12"/>
                    <a:pt x="139" y="15"/>
                  </a:cubicBezTo>
                  <a:cubicBezTo>
                    <a:pt x="137" y="16"/>
                    <a:pt x="135" y="16"/>
                    <a:pt x="134" y="16"/>
                  </a:cubicBezTo>
                  <a:cubicBezTo>
                    <a:pt x="132" y="16"/>
                    <a:pt x="131" y="16"/>
                    <a:pt x="129" y="16"/>
                  </a:cubicBezTo>
                  <a:cubicBezTo>
                    <a:pt x="128" y="16"/>
                    <a:pt x="126" y="15"/>
                    <a:pt x="125" y="15"/>
                  </a:cubicBezTo>
                  <a:cubicBezTo>
                    <a:pt x="123" y="15"/>
                    <a:pt x="122" y="16"/>
                    <a:pt x="120" y="16"/>
                  </a:cubicBezTo>
                  <a:cubicBezTo>
                    <a:pt x="92" y="25"/>
                    <a:pt x="68" y="45"/>
                    <a:pt x="52" y="66"/>
                  </a:cubicBezTo>
                  <a:cubicBezTo>
                    <a:pt x="23" y="66"/>
                    <a:pt x="23" y="66"/>
                    <a:pt x="23" y="66"/>
                  </a:cubicBezTo>
                  <a:cubicBezTo>
                    <a:pt x="23" y="68"/>
                    <a:pt x="15" y="81"/>
                    <a:pt x="15" y="81"/>
                  </a:cubicBezTo>
                  <a:cubicBezTo>
                    <a:pt x="15" y="85"/>
                    <a:pt x="37" y="89"/>
                    <a:pt x="43" y="93"/>
                  </a:cubicBezTo>
                  <a:cubicBezTo>
                    <a:pt x="49" y="96"/>
                    <a:pt x="55" y="112"/>
                    <a:pt x="59" y="114"/>
                  </a:cubicBezTo>
                  <a:cubicBezTo>
                    <a:pt x="75" y="121"/>
                    <a:pt x="86" y="122"/>
                    <a:pt x="91" y="139"/>
                  </a:cubicBezTo>
                  <a:cubicBezTo>
                    <a:pt x="89" y="140"/>
                    <a:pt x="87" y="140"/>
                    <a:pt x="86" y="140"/>
                  </a:cubicBezTo>
                  <a:cubicBezTo>
                    <a:pt x="83" y="140"/>
                    <a:pt x="81" y="139"/>
                    <a:pt x="76" y="139"/>
                  </a:cubicBezTo>
                  <a:cubicBezTo>
                    <a:pt x="72" y="139"/>
                    <a:pt x="69" y="140"/>
                    <a:pt x="65" y="140"/>
                  </a:cubicBezTo>
                  <a:cubicBezTo>
                    <a:pt x="60" y="140"/>
                    <a:pt x="57" y="138"/>
                    <a:pt x="57" y="127"/>
                  </a:cubicBezTo>
                  <a:cubicBezTo>
                    <a:pt x="47" y="127"/>
                    <a:pt x="47" y="127"/>
                    <a:pt x="47" y="127"/>
                  </a:cubicBezTo>
                  <a:cubicBezTo>
                    <a:pt x="34" y="135"/>
                    <a:pt x="13" y="142"/>
                    <a:pt x="0" y="150"/>
                  </a:cubicBezTo>
                  <a:cubicBezTo>
                    <a:pt x="2" y="155"/>
                    <a:pt x="7" y="159"/>
                    <a:pt x="15" y="159"/>
                  </a:cubicBezTo>
                  <a:cubicBezTo>
                    <a:pt x="15" y="160"/>
                    <a:pt x="14" y="162"/>
                    <a:pt x="14" y="164"/>
                  </a:cubicBezTo>
                  <a:cubicBezTo>
                    <a:pt x="14" y="169"/>
                    <a:pt x="20" y="171"/>
                    <a:pt x="21" y="179"/>
                  </a:cubicBezTo>
                  <a:cubicBezTo>
                    <a:pt x="25" y="179"/>
                    <a:pt x="38" y="179"/>
                    <a:pt x="49" y="179"/>
                  </a:cubicBezTo>
                  <a:cubicBezTo>
                    <a:pt x="50" y="179"/>
                    <a:pt x="51" y="178"/>
                    <a:pt x="52" y="178"/>
                  </a:cubicBezTo>
                  <a:cubicBezTo>
                    <a:pt x="58" y="178"/>
                    <a:pt x="62" y="182"/>
                    <a:pt x="71" y="182"/>
                  </a:cubicBezTo>
                  <a:cubicBezTo>
                    <a:pt x="82" y="182"/>
                    <a:pt x="85" y="173"/>
                    <a:pt x="94" y="173"/>
                  </a:cubicBezTo>
                  <a:cubicBezTo>
                    <a:pt x="96" y="173"/>
                    <a:pt x="96" y="173"/>
                    <a:pt x="98" y="173"/>
                  </a:cubicBezTo>
                  <a:cubicBezTo>
                    <a:pt x="99" y="173"/>
                    <a:pt x="100" y="173"/>
                    <a:pt x="101" y="173"/>
                  </a:cubicBezTo>
                  <a:cubicBezTo>
                    <a:pt x="101" y="181"/>
                    <a:pt x="101" y="181"/>
                    <a:pt x="101" y="181"/>
                  </a:cubicBezTo>
                  <a:cubicBezTo>
                    <a:pt x="100" y="180"/>
                    <a:pt x="99" y="180"/>
                    <a:pt x="98" y="180"/>
                  </a:cubicBezTo>
                  <a:cubicBezTo>
                    <a:pt x="97" y="180"/>
                    <a:pt x="96" y="180"/>
                    <a:pt x="94" y="182"/>
                  </a:cubicBezTo>
                  <a:cubicBezTo>
                    <a:pt x="94" y="183"/>
                    <a:pt x="103" y="191"/>
                    <a:pt x="103" y="195"/>
                  </a:cubicBezTo>
                  <a:cubicBezTo>
                    <a:pt x="103" y="201"/>
                    <a:pt x="67" y="216"/>
                    <a:pt x="62" y="216"/>
                  </a:cubicBezTo>
                  <a:cubicBezTo>
                    <a:pt x="51" y="216"/>
                    <a:pt x="22" y="229"/>
                    <a:pt x="22" y="245"/>
                  </a:cubicBezTo>
                  <a:cubicBezTo>
                    <a:pt x="22" y="253"/>
                    <a:pt x="39" y="256"/>
                    <a:pt x="43" y="267"/>
                  </a:cubicBezTo>
                  <a:cubicBezTo>
                    <a:pt x="41" y="267"/>
                    <a:pt x="38" y="269"/>
                    <a:pt x="36" y="269"/>
                  </a:cubicBezTo>
                  <a:cubicBezTo>
                    <a:pt x="39" y="274"/>
                    <a:pt x="64" y="293"/>
                    <a:pt x="71" y="293"/>
                  </a:cubicBezTo>
                  <a:cubicBezTo>
                    <a:pt x="73" y="293"/>
                    <a:pt x="77" y="284"/>
                    <a:pt x="81" y="284"/>
                  </a:cubicBezTo>
                  <a:cubicBezTo>
                    <a:pt x="86" y="284"/>
                    <a:pt x="86" y="291"/>
                    <a:pt x="86" y="292"/>
                  </a:cubicBezTo>
                  <a:cubicBezTo>
                    <a:pt x="86" y="296"/>
                    <a:pt x="86" y="296"/>
                    <a:pt x="86" y="303"/>
                  </a:cubicBezTo>
                  <a:cubicBezTo>
                    <a:pt x="86" y="307"/>
                    <a:pt x="88" y="316"/>
                    <a:pt x="91" y="316"/>
                  </a:cubicBezTo>
                  <a:cubicBezTo>
                    <a:pt x="93" y="316"/>
                    <a:pt x="96" y="312"/>
                    <a:pt x="99" y="312"/>
                  </a:cubicBezTo>
                  <a:cubicBezTo>
                    <a:pt x="101" y="312"/>
                    <a:pt x="100" y="312"/>
                    <a:pt x="105" y="312"/>
                  </a:cubicBezTo>
                  <a:cubicBezTo>
                    <a:pt x="105" y="310"/>
                    <a:pt x="105" y="307"/>
                    <a:pt x="106" y="304"/>
                  </a:cubicBezTo>
                  <a:cubicBezTo>
                    <a:pt x="115" y="311"/>
                    <a:pt x="118" y="314"/>
                    <a:pt x="131" y="319"/>
                  </a:cubicBezTo>
                  <a:cubicBezTo>
                    <a:pt x="132" y="315"/>
                    <a:pt x="133" y="313"/>
                    <a:pt x="135" y="309"/>
                  </a:cubicBezTo>
                  <a:cubicBezTo>
                    <a:pt x="140" y="311"/>
                    <a:pt x="143" y="313"/>
                    <a:pt x="149" y="313"/>
                  </a:cubicBezTo>
                  <a:cubicBezTo>
                    <a:pt x="157" y="313"/>
                    <a:pt x="161" y="310"/>
                    <a:pt x="169" y="306"/>
                  </a:cubicBezTo>
                  <a:cubicBezTo>
                    <a:pt x="176" y="306"/>
                    <a:pt x="176" y="306"/>
                    <a:pt x="176" y="306"/>
                  </a:cubicBezTo>
                  <a:cubicBezTo>
                    <a:pt x="164" y="314"/>
                    <a:pt x="164" y="330"/>
                    <a:pt x="152" y="338"/>
                  </a:cubicBezTo>
                  <a:cubicBezTo>
                    <a:pt x="139" y="347"/>
                    <a:pt x="118" y="356"/>
                    <a:pt x="109" y="367"/>
                  </a:cubicBezTo>
                  <a:cubicBezTo>
                    <a:pt x="103" y="375"/>
                    <a:pt x="93" y="370"/>
                    <a:pt x="84" y="375"/>
                  </a:cubicBezTo>
                  <a:cubicBezTo>
                    <a:pt x="78" y="378"/>
                    <a:pt x="74" y="389"/>
                    <a:pt x="67" y="393"/>
                  </a:cubicBezTo>
                  <a:cubicBezTo>
                    <a:pt x="58" y="398"/>
                    <a:pt x="48" y="394"/>
                    <a:pt x="42" y="404"/>
                  </a:cubicBezTo>
                  <a:cubicBezTo>
                    <a:pt x="45" y="404"/>
                    <a:pt x="47" y="405"/>
                    <a:pt x="50" y="405"/>
                  </a:cubicBezTo>
                  <a:cubicBezTo>
                    <a:pt x="67" y="405"/>
                    <a:pt x="77" y="387"/>
                    <a:pt x="94" y="385"/>
                  </a:cubicBezTo>
                  <a:cubicBezTo>
                    <a:pt x="109" y="382"/>
                    <a:pt x="128" y="377"/>
                    <a:pt x="136" y="369"/>
                  </a:cubicBezTo>
                  <a:cubicBezTo>
                    <a:pt x="144" y="360"/>
                    <a:pt x="162" y="355"/>
                    <a:pt x="170" y="345"/>
                  </a:cubicBezTo>
                  <a:cubicBezTo>
                    <a:pt x="174" y="340"/>
                    <a:pt x="176" y="334"/>
                    <a:pt x="183" y="332"/>
                  </a:cubicBezTo>
                  <a:cubicBezTo>
                    <a:pt x="195" y="327"/>
                    <a:pt x="207" y="323"/>
                    <a:pt x="207" y="311"/>
                  </a:cubicBezTo>
                  <a:cubicBezTo>
                    <a:pt x="207" y="308"/>
                    <a:pt x="207" y="305"/>
                    <a:pt x="207" y="303"/>
                  </a:cubicBezTo>
                  <a:cubicBezTo>
                    <a:pt x="207" y="285"/>
                    <a:pt x="242" y="256"/>
                    <a:pt x="255" y="256"/>
                  </a:cubicBezTo>
                  <a:cubicBezTo>
                    <a:pt x="257" y="256"/>
                    <a:pt x="256" y="256"/>
                    <a:pt x="261" y="256"/>
                  </a:cubicBezTo>
                  <a:cubicBezTo>
                    <a:pt x="261" y="258"/>
                    <a:pt x="260" y="260"/>
                    <a:pt x="260" y="262"/>
                  </a:cubicBezTo>
                  <a:cubicBezTo>
                    <a:pt x="245" y="266"/>
                    <a:pt x="237" y="275"/>
                    <a:pt x="237" y="287"/>
                  </a:cubicBezTo>
                  <a:cubicBezTo>
                    <a:pt x="237" y="290"/>
                    <a:pt x="235" y="290"/>
                    <a:pt x="238" y="293"/>
                  </a:cubicBezTo>
                  <a:cubicBezTo>
                    <a:pt x="237" y="294"/>
                    <a:pt x="233" y="294"/>
                    <a:pt x="233" y="298"/>
                  </a:cubicBezTo>
                  <a:cubicBezTo>
                    <a:pt x="233" y="300"/>
                    <a:pt x="237" y="301"/>
                    <a:pt x="239" y="301"/>
                  </a:cubicBezTo>
                  <a:cubicBezTo>
                    <a:pt x="251" y="301"/>
                    <a:pt x="285" y="282"/>
                    <a:pt x="292" y="272"/>
                  </a:cubicBezTo>
                  <a:cubicBezTo>
                    <a:pt x="289" y="270"/>
                    <a:pt x="288" y="268"/>
                    <a:pt x="286" y="264"/>
                  </a:cubicBezTo>
                  <a:cubicBezTo>
                    <a:pt x="291" y="262"/>
                    <a:pt x="302" y="259"/>
                    <a:pt x="308" y="256"/>
                  </a:cubicBezTo>
                  <a:cubicBezTo>
                    <a:pt x="317" y="275"/>
                    <a:pt x="340" y="277"/>
                    <a:pt x="358" y="283"/>
                  </a:cubicBezTo>
                  <a:cubicBezTo>
                    <a:pt x="387" y="283"/>
                    <a:pt x="387" y="283"/>
                    <a:pt x="387" y="283"/>
                  </a:cubicBezTo>
                  <a:cubicBezTo>
                    <a:pt x="402" y="292"/>
                    <a:pt x="420" y="291"/>
                    <a:pt x="434" y="301"/>
                  </a:cubicBezTo>
                  <a:cubicBezTo>
                    <a:pt x="440" y="306"/>
                    <a:pt x="448" y="321"/>
                    <a:pt x="459" y="321"/>
                  </a:cubicBezTo>
                  <a:cubicBezTo>
                    <a:pt x="463" y="321"/>
                    <a:pt x="465" y="316"/>
                    <a:pt x="467" y="312"/>
                  </a:cubicBezTo>
                  <a:cubicBezTo>
                    <a:pt x="471" y="316"/>
                    <a:pt x="475" y="320"/>
                    <a:pt x="483" y="320"/>
                  </a:cubicBezTo>
                  <a:cubicBezTo>
                    <a:pt x="483" y="319"/>
                    <a:pt x="484" y="318"/>
                    <a:pt x="485" y="318"/>
                  </a:cubicBezTo>
                  <a:cubicBezTo>
                    <a:pt x="487" y="318"/>
                    <a:pt x="490" y="321"/>
                    <a:pt x="492" y="323"/>
                  </a:cubicBezTo>
                  <a:cubicBezTo>
                    <a:pt x="491" y="326"/>
                    <a:pt x="487" y="328"/>
                    <a:pt x="487" y="334"/>
                  </a:cubicBezTo>
                  <a:cubicBezTo>
                    <a:pt x="487" y="338"/>
                    <a:pt x="493" y="342"/>
                    <a:pt x="495" y="342"/>
                  </a:cubicBezTo>
                  <a:cubicBezTo>
                    <a:pt x="502" y="342"/>
                    <a:pt x="499" y="336"/>
                    <a:pt x="509" y="335"/>
                  </a:cubicBezTo>
                  <a:cubicBezTo>
                    <a:pt x="509" y="337"/>
                    <a:pt x="509" y="339"/>
                    <a:pt x="509" y="342"/>
                  </a:cubicBezTo>
                  <a:cubicBezTo>
                    <a:pt x="509" y="347"/>
                    <a:pt x="501" y="347"/>
                    <a:pt x="501" y="351"/>
                  </a:cubicBezTo>
                  <a:cubicBezTo>
                    <a:pt x="501" y="355"/>
                    <a:pt x="503" y="359"/>
                    <a:pt x="511" y="359"/>
                  </a:cubicBezTo>
                  <a:cubicBezTo>
                    <a:pt x="520" y="359"/>
                    <a:pt x="526" y="359"/>
                    <a:pt x="526" y="367"/>
                  </a:cubicBezTo>
                  <a:cubicBezTo>
                    <a:pt x="526" y="372"/>
                    <a:pt x="526" y="370"/>
                    <a:pt x="526" y="375"/>
                  </a:cubicBezTo>
                  <a:cubicBezTo>
                    <a:pt x="526" y="381"/>
                    <a:pt x="540" y="391"/>
                    <a:pt x="549" y="391"/>
                  </a:cubicBezTo>
                  <a:cubicBezTo>
                    <a:pt x="551" y="391"/>
                    <a:pt x="551" y="390"/>
                    <a:pt x="554" y="390"/>
                  </a:cubicBezTo>
                  <a:cubicBezTo>
                    <a:pt x="554" y="387"/>
                    <a:pt x="561" y="386"/>
                    <a:pt x="561" y="380"/>
                  </a:cubicBezTo>
                  <a:cubicBezTo>
                    <a:pt x="561" y="380"/>
                    <a:pt x="561" y="380"/>
                    <a:pt x="561" y="380"/>
                  </a:cubicBezTo>
                  <a:cubicBezTo>
                    <a:pt x="561" y="369"/>
                    <a:pt x="552" y="366"/>
                    <a:pt x="548" y="361"/>
                  </a:cubicBezTo>
                  <a:cubicBezTo>
                    <a:pt x="544" y="357"/>
                    <a:pt x="538" y="359"/>
                    <a:pt x="535" y="356"/>
                  </a:cubicBezTo>
                  <a:cubicBezTo>
                    <a:pt x="529" y="350"/>
                    <a:pt x="526" y="342"/>
                    <a:pt x="524" y="335"/>
                  </a:cubicBezTo>
                  <a:cubicBezTo>
                    <a:pt x="523" y="331"/>
                    <a:pt x="519" y="330"/>
                    <a:pt x="518" y="328"/>
                  </a:cubicBezTo>
                  <a:cubicBezTo>
                    <a:pt x="504" y="307"/>
                    <a:pt x="496" y="301"/>
                    <a:pt x="480" y="285"/>
                  </a:cubicBezTo>
                  <a:cubicBezTo>
                    <a:pt x="476" y="288"/>
                    <a:pt x="473" y="287"/>
                    <a:pt x="470" y="288"/>
                  </a:cubicBezTo>
                  <a:cubicBezTo>
                    <a:pt x="463" y="290"/>
                    <a:pt x="463" y="301"/>
                    <a:pt x="455" y="301"/>
                  </a:cubicBezTo>
                  <a:cubicBezTo>
                    <a:pt x="445" y="301"/>
                    <a:pt x="434" y="287"/>
                    <a:pt x="429" y="280"/>
                  </a:cubicBezTo>
                  <a:cubicBezTo>
                    <a:pt x="426" y="276"/>
                    <a:pt x="421" y="275"/>
                    <a:pt x="416" y="275"/>
                  </a:cubicBezTo>
                  <a:cubicBezTo>
                    <a:pt x="415" y="275"/>
                    <a:pt x="414" y="275"/>
                    <a:pt x="413" y="275"/>
                  </a:cubicBezTo>
                  <a:cubicBezTo>
                    <a:pt x="412" y="275"/>
                    <a:pt x="411" y="275"/>
                    <a:pt x="410" y="275"/>
                  </a:cubicBezTo>
                  <a:cubicBezTo>
                    <a:pt x="406" y="275"/>
                    <a:pt x="402" y="275"/>
                    <a:pt x="400" y="272"/>
                  </a:cubicBezTo>
                  <a:cubicBezTo>
                    <a:pt x="400" y="44"/>
                    <a:pt x="400" y="44"/>
                    <a:pt x="400" y="44"/>
                  </a:cubicBezTo>
                  <a:cubicBezTo>
                    <a:pt x="400" y="44"/>
                    <a:pt x="400" y="44"/>
                    <a:pt x="400" y="44"/>
                  </a:cubicBezTo>
                  <a:cubicBezTo>
                    <a:pt x="387" y="40"/>
                    <a:pt x="382" y="34"/>
                    <a:pt x="367" y="34"/>
                  </a:cubicBezTo>
                  <a:cubicBezTo>
                    <a:pt x="357" y="34"/>
                    <a:pt x="351" y="37"/>
                    <a:pt x="342" y="37"/>
                  </a:cubicBezTo>
                  <a:cubicBezTo>
                    <a:pt x="325" y="37"/>
                    <a:pt x="293" y="35"/>
                    <a:pt x="282" y="24"/>
                  </a:cubicBezTo>
                  <a:cubicBezTo>
                    <a:pt x="241" y="24"/>
                    <a:pt x="241" y="24"/>
                    <a:pt x="241" y="24"/>
                  </a:cubicBezTo>
                  <a:cubicBezTo>
                    <a:pt x="234" y="20"/>
                    <a:pt x="232" y="18"/>
                    <a:pt x="226" y="13"/>
                  </a:cubicBezTo>
                  <a:cubicBezTo>
                    <a:pt x="199" y="13"/>
                    <a:pt x="199" y="13"/>
                    <a:pt x="199" y="13"/>
                  </a:cubicBezTo>
                  <a:cubicBezTo>
                    <a:pt x="194" y="12"/>
                    <a:pt x="193" y="10"/>
                    <a:pt x="187" y="8"/>
                  </a:cubicBezTo>
                  <a:cubicBezTo>
                    <a:pt x="185" y="12"/>
                    <a:pt x="180" y="15"/>
                    <a:pt x="176" y="15"/>
                  </a:cubicBezTo>
                  <a:cubicBezTo>
                    <a:pt x="175" y="15"/>
                    <a:pt x="174" y="15"/>
                    <a:pt x="174" y="15"/>
                  </a:cubicBezTo>
                  <a:cubicBezTo>
                    <a:pt x="175" y="12"/>
                    <a:pt x="176" y="11"/>
                    <a:pt x="179" y="8"/>
                  </a:cubicBezTo>
                  <a:cubicBezTo>
                    <a:pt x="172" y="6"/>
                    <a:pt x="169" y="0"/>
                    <a:pt x="16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1" name="Freeform 135"/>
            <p:cNvSpPr>
              <a:spLocks/>
            </p:cNvSpPr>
            <p:nvPr/>
          </p:nvSpPr>
          <p:spPr bwMode="auto">
            <a:xfrm>
              <a:off x="-1314" y="830"/>
              <a:ext cx="64" cy="80"/>
            </a:xfrm>
            <a:custGeom>
              <a:avLst/>
              <a:gdLst>
                <a:gd name="T0" fmla="*/ 6 w 27"/>
                <a:gd name="T1" fmla="*/ 0 h 34"/>
                <a:gd name="T2" fmla="*/ 0 w 27"/>
                <a:gd name="T3" fmla="*/ 12 h 34"/>
                <a:gd name="T4" fmla="*/ 5 w 27"/>
                <a:gd name="T5" fmla="*/ 10 h 34"/>
                <a:gd name="T6" fmla="*/ 12 w 27"/>
                <a:gd name="T7" fmla="*/ 12 h 34"/>
                <a:gd name="T8" fmla="*/ 12 w 27"/>
                <a:gd name="T9" fmla="*/ 23 h 34"/>
                <a:gd name="T10" fmla="*/ 23 w 27"/>
                <a:gd name="T11" fmla="*/ 34 h 34"/>
                <a:gd name="T12" fmla="*/ 27 w 27"/>
                <a:gd name="T13" fmla="*/ 29 h 34"/>
                <a:gd name="T14" fmla="*/ 14 w 27"/>
                <a:gd name="T15" fmla="*/ 2 h 34"/>
                <a:gd name="T16" fmla="*/ 6 w 27"/>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34">
                  <a:moveTo>
                    <a:pt x="6" y="0"/>
                  </a:moveTo>
                  <a:cubicBezTo>
                    <a:pt x="2" y="0"/>
                    <a:pt x="0" y="3"/>
                    <a:pt x="0" y="12"/>
                  </a:cubicBezTo>
                  <a:cubicBezTo>
                    <a:pt x="3" y="10"/>
                    <a:pt x="4" y="10"/>
                    <a:pt x="5" y="10"/>
                  </a:cubicBezTo>
                  <a:cubicBezTo>
                    <a:pt x="6" y="10"/>
                    <a:pt x="7" y="11"/>
                    <a:pt x="12" y="12"/>
                  </a:cubicBezTo>
                  <a:cubicBezTo>
                    <a:pt x="10" y="15"/>
                    <a:pt x="12" y="19"/>
                    <a:pt x="12" y="23"/>
                  </a:cubicBezTo>
                  <a:cubicBezTo>
                    <a:pt x="12" y="23"/>
                    <a:pt x="18" y="34"/>
                    <a:pt x="23" y="34"/>
                  </a:cubicBezTo>
                  <a:cubicBezTo>
                    <a:pt x="25" y="34"/>
                    <a:pt x="27" y="33"/>
                    <a:pt x="27" y="29"/>
                  </a:cubicBezTo>
                  <a:cubicBezTo>
                    <a:pt x="27" y="17"/>
                    <a:pt x="13" y="16"/>
                    <a:pt x="14" y="2"/>
                  </a:cubicBezTo>
                  <a:cubicBezTo>
                    <a:pt x="11" y="1"/>
                    <a:pt x="8" y="0"/>
                    <a:pt x="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2" name="Freeform 136"/>
            <p:cNvSpPr>
              <a:spLocks/>
            </p:cNvSpPr>
            <p:nvPr/>
          </p:nvSpPr>
          <p:spPr bwMode="auto">
            <a:xfrm>
              <a:off x="-1406" y="733"/>
              <a:ext cx="66" cy="101"/>
            </a:xfrm>
            <a:custGeom>
              <a:avLst/>
              <a:gdLst>
                <a:gd name="T0" fmla="*/ 18 w 28"/>
                <a:gd name="T1" fmla="*/ 0 h 43"/>
                <a:gd name="T2" fmla="*/ 14 w 28"/>
                <a:gd name="T3" fmla="*/ 2 h 43"/>
                <a:gd name="T4" fmla="*/ 6 w 28"/>
                <a:gd name="T5" fmla="*/ 0 h 43"/>
                <a:gd name="T6" fmla="*/ 0 w 28"/>
                <a:gd name="T7" fmla="*/ 6 h 43"/>
                <a:gd name="T8" fmla="*/ 14 w 28"/>
                <a:gd name="T9" fmla="*/ 21 h 43"/>
                <a:gd name="T10" fmla="*/ 22 w 28"/>
                <a:gd name="T11" fmla="*/ 43 h 43"/>
                <a:gd name="T12" fmla="*/ 24 w 28"/>
                <a:gd name="T13" fmla="*/ 22 h 43"/>
                <a:gd name="T14" fmla="*/ 20 w 28"/>
                <a:gd name="T15" fmla="*/ 23 h 43"/>
                <a:gd name="T16" fmla="*/ 18 w 28"/>
                <a:gd name="T17" fmla="*/ 22 h 43"/>
                <a:gd name="T18" fmla="*/ 18 w 28"/>
                <a:gd name="T1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43">
                  <a:moveTo>
                    <a:pt x="18" y="0"/>
                  </a:moveTo>
                  <a:cubicBezTo>
                    <a:pt x="16" y="2"/>
                    <a:pt x="15" y="2"/>
                    <a:pt x="14" y="2"/>
                  </a:cubicBezTo>
                  <a:cubicBezTo>
                    <a:pt x="12" y="2"/>
                    <a:pt x="12" y="0"/>
                    <a:pt x="6" y="0"/>
                  </a:cubicBezTo>
                  <a:cubicBezTo>
                    <a:pt x="4" y="0"/>
                    <a:pt x="0" y="1"/>
                    <a:pt x="0" y="6"/>
                  </a:cubicBezTo>
                  <a:cubicBezTo>
                    <a:pt x="0" y="13"/>
                    <a:pt x="6" y="20"/>
                    <a:pt x="14" y="21"/>
                  </a:cubicBezTo>
                  <a:cubicBezTo>
                    <a:pt x="14" y="30"/>
                    <a:pt x="16" y="36"/>
                    <a:pt x="22" y="43"/>
                  </a:cubicBezTo>
                  <a:cubicBezTo>
                    <a:pt x="28" y="37"/>
                    <a:pt x="22" y="30"/>
                    <a:pt x="24" y="22"/>
                  </a:cubicBezTo>
                  <a:cubicBezTo>
                    <a:pt x="23" y="23"/>
                    <a:pt x="21" y="23"/>
                    <a:pt x="20" y="23"/>
                  </a:cubicBezTo>
                  <a:cubicBezTo>
                    <a:pt x="19" y="23"/>
                    <a:pt x="18" y="23"/>
                    <a:pt x="18" y="22"/>
                  </a:cubicBezTo>
                  <a:cubicBezTo>
                    <a:pt x="16" y="14"/>
                    <a:pt x="18" y="14"/>
                    <a:pt x="1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3" name="Freeform 137"/>
            <p:cNvSpPr>
              <a:spLocks/>
            </p:cNvSpPr>
            <p:nvPr/>
          </p:nvSpPr>
          <p:spPr bwMode="auto">
            <a:xfrm>
              <a:off x="-801" y="-204"/>
              <a:ext cx="655" cy="343"/>
            </a:xfrm>
            <a:custGeom>
              <a:avLst/>
              <a:gdLst>
                <a:gd name="T0" fmla="*/ 202 w 277"/>
                <a:gd name="T1" fmla="*/ 0 h 145"/>
                <a:gd name="T2" fmla="*/ 186 w 277"/>
                <a:gd name="T3" fmla="*/ 9 h 145"/>
                <a:gd name="T4" fmla="*/ 186 w 277"/>
                <a:gd name="T5" fmla="*/ 15 h 145"/>
                <a:gd name="T6" fmla="*/ 181 w 277"/>
                <a:gd name="T7" fmla="*/ 16 h 145"/>
                <a:gd name="T8" fmla="*/ 171 w 277"/>
                <a:gd name="T9" fmla="*/ 15 h 145"/>
                <a:gd name="T10" fmla="*/ 162 w 277"/>
                <a:gd name="T11" fmla="*/ 21 h 145"/>
                <a:gd name="T12" fmla="*/ 174 w 277"/>
                <a:gd name="T13" fmla="*/ 58 h 145"/>
                <a:gd name="T14" fmla="*/ 167 w 277"/>
                <a:gd name="T15" fmla="*/ 62 h 145"/>
                <a:gd name="T16" fmla="*/ 158 w 277"/>
                <a:gd name="T17" fmla="*/ 43 h 145"/>
                <a:gd name="T18" fmla="*/ 141 w 277"/>
                <a:gd name="T19" fmla="*/ 28 h 145"/>
                <a:gd name="T20" fmla="*/ 129 w 277"/>
                <a:gd name="T21" fmla="*/ 28 h 145"/>
                <a:gd name="T22" fmla="*/ 132 w 277"/>
                <a:gd name="T23" fmla="*/ 37 h 145"/>
                <a:gd name="T24" fmla="*/ 116 w 277"/>
                <a:gd name="T25" fmla="*/ 41 h 145"/>
                <a:gd name="T26" fmla="*/ 92 w 277"/>
                <a:gd name="T27" fmla="*/ 25 h 145"/>
                <a:gd name="T28" fmla="*/ 76 w 277"/>
                <a:gd name="T29" fmla="*/ 35 h 145"/>
                <a:gd name="T30" fmla="*/ 67 w 277"/>
                <a:gd name="T31" fmla="*/ 16 h 145"/>
                <a:gd name="T32" fmla="*/ 0 w 277"/>
                <a:gd name="T33" fmla="*/ 61 h 145"/>
                <a:gd name="T34" fmla="*/ 16 w 277"/>
                <a:gd name="T35" fmla="*/ 72 h 145"/>
                <a:gd name="T36" fmla="*/ 26 w 277"/>
                <a:gd name="T37" fmla="*/ 71 h 145"/>
                <a:gd name="T38" fmla="*/ 34 w 277"/>
                <a:gd name="T39" fmla="*/ 72 h 145"/>
                <a:gd name="T40" fmla="*/ 13 w 277"/>
                <a:gd name="T41" fmla="*/ 83 h 145"/>
                <a:gd name="T42" fmla="*/ 33 w 277"/>
                <a:gd name="T43" fmla="*/ 94 h 145"/>
                <a:gd name="T44" fmla="*/ 54 w 277"/>
                <a:gd name="T45" fmla="*/ 93 h 145"/>
                <a:gd name="T46" fmla="*/ 82 w 277"/>
                <a:gd name="T47" fmla="*/ 93 h 145"/>
                <a:gd name="T48" fmla="*/ 95 w 277"/>
                <a:gd name="T49" fmla="*/ 98 h 145"/>
                <a:gd name="T50" fmla="*/ 77 w 277"/>
                <a:gd name="T51" fmla="*/ 99 h 145"/>
                <a:gd name="T52" fmla="*/ 26 w 277"/>
                <a:gd name="T53" fmla="*/ 111 h 145"/>
                <a:gd name="T54" fmla="*/ 51 w 277"/>
                <a:gd name="T55" fmla="*/ 130 h 145"/>
                <a:gd name="T56" fmla="*/ 64 w 277"/>
                <a:gd name="T57" fmla="*/ 129 h 145"/>
                <a:gd name="T58" fmla="*/ 80 w 277"/>
                <a:gd name="T59" fmla="*/ 132 h 145"/>
                <a:gd name="T60" fmla="*/ 90 w 277"/>
                <a:gd name="T61" fmla="*/ 145 h 145"/>
                <a:gd name="T62" fmla="*/ 137 w 277"/>
                <a:gd name="T63" fmla="*/ 145 h 145"/>
                <a:gd name="T64" fmla="*/ 175 w 277"/>
                <a:gd name="T65" fmla="*/ 135 h 145"/>
                <a:gd name="T66" fmla="*/ 189 w 277"/>
                <a:gd name="T67" fmla="*/ 125 h 145"/>
                <a:gd name="T68" fmla="*/ 232 w 277"/>
                <a:gd name="T69" fmla="*/ 141 h 145"/>
                <a:gd name="T70" fmla="*/ 236 w 277"/>
                <a:gd name="T71" fmla="*/ 141 h 145"/>
                <a:gd name="T72" fmla="*/ 262 w 277"/>
                <a:gd name="T73" fmla="*/ 132 h 145"/>
                <a:gd name="T74" fmla="*/ 257 w 277"/>
                <a:gd name="T75" fmla="*/ 124 h 145"/>
                <a:gd name="T76" fmla="*/ 249 w 277"/>
                <a:gd name="T77" fmla="*/ 120 h 145"/>
                <a:gd name="T78" fmla="*/ 256 w 277"/>
                <a:gd name="T79" fmla="*/ 115 h 145"/>
                <a:gd name="T80" fmla="*/ 265 w 277"/>
                <a:gd name="T81" fmla="*/ 115 h 145"/>
                <a:gd name="T82" fmla="*/ 277 w 277"/>
                <a:gd name="T83" fmla="*/ 111 h 145"/>
                <a:gd name="T84" fmla="*/ 223 w 277"/>
                <a:gd name="T85" fmla="*/ 74 h 145"/>
                <a:gd name="T86" fmla="*/ 208 w 277"/>
                <a:gd name="T87" fmla="*/ 29 h 145"/>
                <a:gd name="T88" fmla="*/ 220 w 277"/>
                <a:gd name="T89" fmla="*/ 12 h 145"/>
                <a:gd name="T90" fmla="*/ 202 w 277"/>
                <a:gd name="T91"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77" h="145">
                  <a:moveTo>
                    <a:pt x="202" y="0"/>
                  </a:moveTo>
                  <a:cubicBezTo>
                    <a:pt x="193" y="0"/>
                    <a:pt x="186" y="4"/>
                    <a:pt x="186" y="9"/>
                  </a:cubicBezTo>
                  <a:cubicBezTo>
                    <a:pt x="186" y="11"/>
                    <a:pt x="186" y="13"/>
                    <a:pt x="186" y="15"/>
                  </a:cubicBezTo>
                  <a:cubicBezTo>
                    <a:pt x="183" y="16"/>
                    <a:pt x="182" y="16"/>
                    <a:pt x="181" y="16"/>
                  </a:cubicBezTo>
                  <a:cubicBezTo>
                    <a:pt x="178" y="16"/>
                    <a:pt x="178" y="15"/>
                    <a:pt x="171" y="15"/>
                  </a:cubicBezTo>
                  <a:cubicBezTo>
                    <a:pt x="167" y="15"/>
                    <a:pt x="162" y="17"/>
                    <a:pt x="162" y="21"/>
                  </a:cubicBezTo>
                  <a:cubicBezTo>
                    <a:pt x="162" y="26"/>
                    <a:pt x="170" y="51"/>
                    <a:pt x="174" y="58"/>
                  </a:cubicBezTo>
                  <a:cubicBezTo>
                    <a:pt x="171" y="60"/>
                    <a:pt x="171" y="62"/>
                    <a:pt x="167" y="62"/>
                  </a:cubicBezTo>
                  <a:cubicBezTo>
                    <a:pt x="158" y="62"/>
                    <a:pt x="161" y="49"/>
                    <a:pt x="158" y="43"/>
                  </a:cubicBezTo>
                  <a:cubicBezTo>
                    <a:pt x="156" y="37"/>
                    <a:pt x="148" y="30"/>
                    <a:pt x="141" y="28"/>
                  </a:cubicBezTo>
                  <a:cubicBezTo>
                    <a:pt x="129" y="28"/>
                    <a:pt x="129" y="28"/>
                    <a:pt x="129" y="28"/>
                  </a:cubicBezTo>
                  <a:cubicBezTo>
                    <a:pt x="130" y="31"/>
                    <a:pt x="131" y="33"/>
                    <a:pt x="132" y="37"/>
                  </a:cubicBezTo>
                  <a:cubicBezTo>
                    <a:pt x="126" y="39"/>
                    <a:pt x="122" y="40"/>
                    <a:pt x="116" y="41"/>
                  </a:cubicBezTo>
                  <a:cubicBezTo>
                    <a:pt x="112" y="31"/>
                    <a:pt x="107" y="25"/>
                    <a:pt x="92" y="25"/>
                  </a:cubicBezTo>
                  <a:cubicBezTo>
                    <a:pt x="84" y="25"/>
                    <a:pt x="80" y="32"/>
                    <a:pt x="76" y="35"/>
                  </a:cubicBezTo>
                  <a:cubicBezTo>
                    <a:pt x="74" y="31"/>
                    <a:pt x="74" y="16"/>
                    <a:pt x="67" y="16"/>
                  </a:cubicBezTo>
                  <a:cubicBezTo>
                    <a:pt x="48" y="16"/>
                    <a:pt x="0" y="35"/>
                    <a:pt x="0" y="61"/>
                  </a:cubicBezTo>
                  <a:cubicBezTo>
                    <a:pt x="0" y="64"/>
                    <a:pt x="10" y="72"/>
                    <a:pt x="16" y="72"/>
                  </a:cubicBezTo>
                  <a:cubicBezTo>
                    <a:pt x="20" y="72"/>
                    <a:pt x="23" y="71"/>
                    <a:pt x="26" y="71"/>
                  </a:cubicBezTo>
                  <a:cubicBezTo>
                    <a:pt x="28" y="71"/>
                    <a:pt x="31" y="71"/>
                    <a:pt x="34" y="72"/>
                  </a:cubicBezTo>
                  <a:cubicBezTo>
                    <a:pt x="28" y="76"/>
                    <a:pt x="13" y="72"/>
                    <a:pt x="13" y="83"/>
                  </a:cubicBezTo>
                  <a:cubicBezTo>
                    <a:pt x="13" y="92"/>
                    <a:pt x="23" y="94"/>
                    <a:pt x="33" y="94"/>
                  </a:cubicBezTo>
                  <a:cubicBezTo>
                    <a:pt x="41" y="94"/>
                    <a:pt x="49" y="93"/>
                    <a:pt x="54" y="93"/>
                  </a:cubicBezTo>
                  <a:cubicBezTo>
                    <a:pt x="59" y="93"/>
                    <a:pt x="72" y="93"/>
                    <a:pt x="82" y="93"/>
                  </a:cubicBezTo>
                  <a:cubicBezTo>
                    <a:pt x="87" y="93"/>
                    <a:pt x="91" y="96"/>
                    <a:pt x="95" y="98"/>
                  </a:cubicBezTo>
                  <a:cubicBezTo>
                    <a:pt x="89" y="98"/>
                    <a:pt x="85" y="99"/>
                    <a:pt x="77" y="99"/>
                  </a:cubicBezTo>
                  <a:cubicBezTo>
                    <a:pt x="55" y="99"/>
                    <a:pt x="39" y="102"/>
                    <a:pt x="26" y="111"/>
                  </a:cubicBezTo>
                  <a:cubicBezTo>
                    <a:pt x="30" y="117"/>
                    <a:pt x="39" y="130"/>
                    <a:pt x="51" y="130"/>
                  </a:cubicBezTo>
                  <a:cubicBezTo>
                    <a:pt x="54" y="130"/>
                    <a:pt x="59" y="129"/>
                    <a:pt x="64" y="129"/>
                  </a:cubicBezTo>
                  <a:cubicBezTo>
                    <a:pt x="70" y="129"/>
                    <a:pt x="77" y="130"/>
                    <a:pt x="80" y="132"/>
                  </a:cubicBezTo>
                  <a:cubicBezTo>
                    <a:pt x="86" y="137"/>
                    <a:pt x="81" y="145"/>
                    <a:pt x="90" y="145"/>
                  </a:cubicBezTo>
                  <a:cubicBezTo>
                    <a:pt x="104" y="145"/>
                    <a:pt x="113" y="145"/>
                    <a:pt x="137" y="145"/>
                  </a:cubicBezTo>
                  <a:cubicBezTo>
                    <a:pt x="148" y="138"/>
                    <a:pt x="161" y="142"/>
                    <a:pt x="175" y="135"/>
                  </a:cubicBezTo>
                  <a:cubicBezTo>
                    <a:pt x="183" y="131"/>
                    <a:pt x="179" y="125"/>
                    <a:pt x="189" y="125"/>
                  </a:cubicBezTo>
                  <a:cubicBezTo>
                    <a:pt x="204" y="125"/>
                    <a:pt x="212" y="141"/>
                    <a:pt x="232" y="141"/>
                  </a:cubicBezTo>
                  <a:cubicBezTo>
                    <a:pt x="233" y="141"/>
                    <a:pt x="235" y="141"/>
                    <a:pt x="236" y="141"/>
                  </a:cubicBezTo>
                  <a:cubicBezTo>
                    <a:pt x="248" y="141"/>
                    <a:pt x="258" y="141"/>
                    <a:pt x="262" y="132"/>
                  </a:cubicBezTo>
                  <a:cubicBezTo>
                    <a:pt x="260" y="130"/>
                    <a:pt x="257" y="129"/>
                    <a:pt x="257" y="124"/>
                  </a:cubicBezTo>
                  <a:cubicBezTo>
                    <a:pt x="255" y="124"/>
                    <a:pt x="249" y="124"/>
                    <a:pt x="249" y="120"/>
                  </a:cubicBezTo>
                  <a:cubicBezTo>
                    <a:pt x="249" y="116"/>
                    <a:pt x="252" y="115"/>
                    <a:pt x="256" y="115"/>
                  </a:cubicBezTo>
                  <a:cubicBezTo>
                    <a:pt x="260" y="115"/>
                    <a:pt x="262" y="115"/>
                    <a:pt x="265" y="115"/>
                  </a:cubicBezTo>
                  <a:cubicBezTo>
                    <a:pt x="268" y="115"/>
                    <a:pt x="271" y="114"/>
                    <a:pt x="277" y="111"/>
                  </a:cubicBezTo>
                  <a:cubicBezTo>
                    <a:pt x="267" y="103"/>
                    <a:pt x="223" y="91"/>
                    <a:pt x="223" y="74"/>
                  </a:cubicBezTo>
                  <a:cubicBezTo>
                    <a:pt x="223" y="60"/>
                    <a:pt x="208" y="48"/>
                    <a:pt x="208" y="29"/>
                  </a:cubicBezTo>
                  <a:cubicBezTo>
                    <a:pt x="208" y="25"/>
                    <a:pt x="220" y="20"/>
                    <a:pt x="220" y="12"/>
                  </a:cubicBezTo>
                  <a:cubicBezTo>
                    <a:pt x="220" y="4"/>
                    <a:pt x="211" y="0"/>
                    <a:pt x="20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4" name="Freeform 138"/>
            <p:cNvSpPr>
              <a:spLocks/>
            </p:cNvSpPr>
            <p:nvPr/>
          </p:nvSpPr>
          <p:spPr bwMode="auto">
            <a:xfrm>
              <a:off x="-1042" y="-254"/>
              <a:ext cx="366" cy="237"/>
            </a:xfrm>
            <a:custGeom>
              <a:avLst/>
              <a:gdLst>
                <a:gd name="T0" fmla="*/ 67 w 155"/>
                <a:gd name="T1" fmla="*/ 0 h 100"/>
                <a:gd name="T2" fmla="*/ 50 w 155"/>
                <a:gd name="T3" fmla="*/ 4 h 100"/>
                <a:gd name="T4" fmla="*/ 30 w 155"/>
                <a:gd name="T5" fmla="*/ 2 h 100"/>
                <a:gd name="T6" fmla="*/ 18 w 155"/>
                <a:gd name="T7" fmla="*/ 4 h 100"/>
                <a:gd name="T8" fmla="*/ 26 w 155"/>
                <a:gd name="T9" fmla="*/ 22 h 100"/>
                <a:gd name="T10" fmla="*/ 0 w 155"/>
                <a:gd name="T11" fmla="*/ 74 h 100"/>
                <a:gd name="T12" fmla="*/ 25 w 155"/>
                <a:gd name="T13" fmla="*/ 85 h 100"/>
                <a:gd name="T14" fmla="*/ 33 w 155"/>
                <a:gd name="T15" fmla="*/ 95 h 100"/>
                <a:gd name="T16" fmla="*/ 41 w 155"/>
                <a:gd name="T17" fmla="*/ 100 h 100"/>
                <a:gd name="T18" fmla="*/ 82 w 155"/>
                <a:gd name="T19" fmla="*/ 83 h 100"/>
                <a:gd name="T20" fmla="*/ 121 w 155"/>
                <a:gd name="T21" fmla="*/ 43 h 100"/>
                <a:gd name="T22" fmla="*/ 155 w 155"/>
                <a:gd name="T23" fmla="*/ 32 h 100"/>
                <a:gd name="T24" fmla="*/ 118 w 155"/>
                <a:gd name="T25" fmla="*/ 9 h 100"/>
                <a:gd name="T26" fmla="*/ 104 w 155"/>
                <a:gd name="T27" fmla="*/ 13 h 100"/>
                <a:gd name="T28" fmla="*/ 100 w 155"/>
                <a:gd name="T29" fmla="*/ 11 h 100"/>
                <a:gd name="T30" fmla="*/ 71 w 155"/>
                <a:gd name="T31" fmla="*/ 0 h 100"/>
                <a:gd name="T32" fmla="*/ 67 w 155"/>
                <a:gd name="T33"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5" h="100">
                  <a:moveTo>
                    <a:pt x="67" y="0"/>
                  </a:moveTo>
                  <a:cubicBezTo>
                    <a:pt x="60" y="0"/>
                    <a:pt x="55" y="4"/>
                    <a:pt x="50" y="4"/>
                  </a:cubicBezTo>
                  <a:cubicBezTo>
                    <a:pt x="42" y="4"/>
                    <a:pt x="36" y="2"/>
                    <a:pt x="30" y="2"/>
                  </a:cubicBezTo>
                  <a:cubicBezTo>
                    <a:pt x="26" y="2"/>
                    <a:pt x="23" y="2"/>
                    <a:pt x="18" y="4"/>
                  </a:cubicBezTo>
                  <a:cubicBezTo>
                    <a:pt x="19" y="10"/>
                    <a:pt x="26" y="18"/>
                    <a:pt x="26" y="22"/>
                  </a:cubicBezTo>
                  <a:cubicBezTo>
                    <a:pt x="26" y="41"/>
                    <a:pt x="0" y="56"/>
                    <a:pt x="0" y="74"/>
                  </a:cubicBezTo>
                  <a:cubicBezTo>
                    <a:pt x="0" y="80"/>
                    <a:pt x="21" y="79"/>
                    <a:pt x="25" y="85"/>
                  </a:cubicBezTo>
                  <a:cubicBezTo>
                    <a:pt x="27" y="87"/>
                    <a:pt x="31" y="95"/>
                    <a:pt x="33" y="95"/>
                  </a:cubicBezTo>
                  <a:cubicBezTo>
                    <a:pt x="36" y="95"/>
                    <a:pt x="37" y="100"/>
                    <a:pt x="41" y="100"/>
                  </a:cubicBezTo>
                  <a:cubicBezTo>
                    <a:pt x="45" y="100"/>
                    <a:pt x="82" y="87"/>
                    <a:pt x="82" y="83"/>
                  </a:cubicBezTo>
                  <a:cubicBezTo>
                    <a:pt x="82" y="71"/>
                    <a:pt x="105" y="49"/>
                    <a:pt x="121" y="43"/>
                  </a:cubicBezTo>
                  <a:cubicBezTo>
                    <a:pt x="127" y="42"/>
                    <a:pt x="155" y="38"/>
                    <a:pt x="155" y="32"/>
                  </a:cubicBezTo>
                  <a:cubicBezTo>
                    <a:pt x="155" y="20"/>
                    <a:pt x="129" y="9"/>
                    <a:pt x="118" y="9"/>
                  </a:cubicBezTo>
                  <a:cubicBezTo>
                    <a:pt x="113" y="9"/>
                    <a:pt x="108" y="13"/>
                    <a:pt x="104" y="13"/>
                  </a:cubicBezTo>
                  <a:cubicBezTo>
                    <a:pt x="102" y="13"/>
                    <a:pt x="101" y="12"/>
                    <a:pt x="100" y="11"/>
                  </a:cubicBezTo>
                  <a:cubicBezTo>
                    <a:pt x="88" y="10"/>
                    <a:pt x="83" y="3"/>
                    <a:pt x="71" y="0"/>
                  </a:cubicBezTo>
                  <a:cubicBezTo>
                    <a:pt x="70" y="0"/>
                    <a:pt x="68" y="0"/>
                    <a:pt x="6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5" name="Freeform 139"/>
            <p:cNvSpPr>
              <a:spLocks noEditPoints="1"/>
            </p:cNvSpPr>
            <p:nvPr/>
          </p:nvSpPr>
          <p:spPr bwMode="auto">
            <a:xfrm>
              <a:off x="-751" y="-429"/>
              <a:ext cx="437" cy="185"/>
            </a:xfrm>
            <a:custGeom>
              <a:avLst/>
              <a:gdLst>
                <a:gd name="T0" fmla="*/ 37 w 185"/>
                <a:gd name="T1" fmla="*/ 43 h 78"/>
                <a:gd name="T2" fmla="*/ 33 w 185"/>
                <a:gd name="T3" fmla="*/ 42 h 78"/>
                <a:gd name="T4" fmla="*/ 37 w 185"/>
                <a:gd name="T5" fmla="*/ 43 h 78"/>
                <a:gd name="T6" fmla="*/ 46 w 185"/>
                <a:gd name="T7" fmla="*/ 31 h 78"/>
                <a:gd name="T8" fmla="*/ 37 w 185"/>
                <a:gd name="T9" fmla="*/ 30 h 78"/>
                <a:gd name="T10" fmla="*/ 46 w 185"/>
                <a:gd name="T11" fmla="*/ 31 h 78"/>
                <a:gd name="T12" fmla="*/ 42 w 185"/>
                <a:gd name="T13" fmla="*/ 21 h 78"/>
                <a:gd name="T14" fmla="*/ 43 w 185"/>
                <a:gd name="T15" fmla="*/ 21 h 78"/>
                <a:gd name="T16" fmla="*/ 42 w 185"/>
                <a:gd name="T17" fmla="*/ 21 h 78"/>
                <a:gd name="T18" fmla="*/ 128 w 185"/>
                <a:gd name="T19" fmla="*/ 0 h 78"/>
                <a:gd name="T20" fmla="*/ 109 w 185"/>
                <a:gd name="T21" fmla="*/ 17 h 78"/>
                <a:gd name="T22" fmla="*/ 122 w 185"/>
                <a:gd name="T23" fmla="*/ 25 h 78"/>
                <a:gd name="T24" fmla="*/ 122 w 185"/>
                <a:gd name="T25" fmla="*/ 32 h 78"/>
                <a:gd name="T26" fmla="*/ 117 w 185"/>
                <a:gd name="T27" fmla="*/ 34 h 78"/>
                <a:gd name="T28" fmla="*/ 128 w 185"/>
                <a:gd name="T29" fmla="*/ 36 h 78"/>
                <a:gd name="T30" fmla="*/ 116 w 185"/>
                <a:gd name="T31" fmla="*/ 43 h 78"/>
                <a:gd name="T32" fmla="*/ 66 w 185"/>
                <a:gd name="T33" fmla="*/ 22 h 78"/>
                <a:gd name="T34" fmla="*/ 54 w 185"/>
                <a:gd name="T35" fmla="*/ 22 h 78"/>
                <a:gd name="T36" fmla="*/ 45 w 185"/>
                <a:gd name="T37" fmla="*/ 15 h 78"/>
                <a:gd name="T38" fmla="*/ 35 w 185"/>
                <a:gd name="T39" fmla="*/ 14 h 78"/>
                <a:gd name="T40" fmla="*/ 27 w 185"/>
                <a:gd name="T41" fmla="*/ 15 h 78"/>
                <a:gd name="T42" fmla="*/ 31 w 185"/>
                <a:gd name="T43" fmla="*/ 20 h 78"/>
                <a:gd name="T44" fmla="*/ 30 w 185"/>
                <a:gd name="T45" fmla="*/ 20 h 78"/>
                <a:gd name="T46" fmla="*/ 19 w 185"/>
                <a:gd name="T47" fmla="*/ 26 h 78"/>
                <a:gd name="T48" fmla="*/ 25 w 185"/>
                <a:gd name="T49" fmla="*/ 28 h 78"/>
                <a:gd name="T50" fmla="*/ 22 w 185"/>
                <a:gd name="T51" fmla="*/ 28 h 78"/>
                <a:gd name="T52" fmla="*/ 17 w 185"/>
                <a:gd name="T53" fmla="*/ 27 h 78"/>
                <a:gd name="T54" fmla="*/ 13 w 185"/>
                <a:gd name="T55" fmla="*/ 28 h 78"/>
                <a:gd name="T56" fmla="*/ 13 w 185"/>
                <a:gd name="T57" fmla="*/ 36 h 78"/>
                <a:gd name="T58" fmla="*/ 18 w 185"/>
                <a:gd name="T59" fmla="*/ 38 h 78"/>
                <a:gd name="T60" fmla="*/ 13 w 185"/>
                <a:gd name="T61" fmla="*/ 37 h 78"/>
                <a:gd name="T62" fmla="*/ 0 w 185"/>
                <a:gd name="T63" fmla="*/ 43 h 78"/>
                <a:gd name="T64" fmla="*/ 0 w 185"/>
                <a:gd name="T65" fmla="*/ 50 h 78"/>
                <a:gd name="T66" fmla="*/ 8 w 185"/>
                <a:gd name="T67" fmla="*/ 58 h 78"/>
                <a:gd name="T68" fmla="*/ 26 w 185"/>
                <a:gd name="T69" fmla="*/ 62 h 78"/>
                <a:gd name="T70" fmla="*/ 49 w 185"/>
                <a:gd name="T71" fmla="*/ 58 h 78"/>
                <a:gd name="T72" fmla="*/ 54 w 185"/>
                <a:gd name="T73" fmla="*/ 51 h 78"/>
                <a:gd name="T74" fmla="*/ 63 w 185"/>
                <a:gd name="T75" fmla="*/ 64 h 78"/>
                <a:gd name="T76" fmla="*/ 57 w 185"/>
                <a:gd name="T77" fmla="*/ 63 h 78"/>
                <a:gd name="T78" fmla="*/ 49 w 185"/>
                <a:gd name="T79" fmla="*/ 70 h 78"/>
                <a:gd name="T80" fmla="*/ 63 w 185"/>
                <a:gd name="T81" fmla="*/ 78 h 78"/>
                <a:gd name="T82" fmla="*/ 98 w 185"/>
                <a:gd name="T83" fmla="*/ 70 h 78"/>
                <a:gd name="T84" fmla="*/ 133 w 185"/>
                <a:gd name="T85" fmla="*/ 61 h 78"/>
                <a:gd name="T86" fmla="*/ 136 w 185"/>
                <a:gd name="T87" fmla="*/ 61 h 78"/>
                <a:gd name="T88" fmla="*/ 150 w 185"/>
                <a:gd name="T89" fmla="*/ 61 h 78"/>
                <a:gd name="T90" fmla="*/ 165 w 185"/>
                <a:gd name="T91" fmla="*/ 62 h 78"/>
                <a:gd name="T92" fmla="*/ 167 w 185"/>
                <a:gd name="T93" fmla="*/ 62 h 78"/>
                <a:gd name="T94" fmla="*/ 185 w 185"/>
                <a:gd name="T95" fmla="*/ 37 h 78"/>
                <a:gd name="T96" fmla="*/ 173 w 185"/>
                <a:gd name="T97" fmla="*/ 24 h 78"/>
                <a:gd name="T98" fmla="*/ 158 w 185"/>
                <a:gd name="T99" fmla="*/ 30 h 78"/>
                <a:gd name="T100" fmla="*/ 138 w 185"/>
                <a:gd name="T101" fmla="*/ 11 h 78"/>
                <a:gd name="T102" fmla="*/ 138 w 185"/>
                <a:gd name="T103" fmla="*/ 4 h 78"/>
                <a:gd name="T104" fmla="*/ 128 w 185"/>
                <a:gd name="T105"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5" h="78">
                  <a:moveTo>
                    <a:pt x="37" y="43"/>
                  </a:moveTo>
                  <a:cubicBezTo>
                    <a:pt x="36" y="42"/>
                    <a:pt x="34" y="42"/>
                    <a:pt x="33" y="42"/>
                  </a:cubicBezTo>
                  <a:cubicBezTo>
                    <a:pt x="34" y="42"/>
                    <a:pt x="36" y="42"/>
                    <a:pt x="37" y="43"/>
                  </a:cubicBezTo>
                  <a:moveTo>
                    <a:pt x="46" y="31"/>
                  </a:moveTo>
                  <a:cubicBezTo>
                    <a:pt x="44" y="31"/>
                    <a:pt x="41" y="31"/>
                    <a:pt x="37" y="30"/>
                  </a:cubicBezTo>
                  <a:cubicBezTo>
                    <a:pt x="40" y="30"/>
                    <a:pt x="43" y="31"/>
                    <a:pt x="46" y="31"/>
                  </a:cubicBezTo>
                  <a:moveTo>
                    <a:pt x="42" y="21"/>
                  </a:moveTo>
                  <a:cubicBezTo>
                    <a:pt x="42" y="21"/>
                    <a:pt x="43" y="21"/>
                    <a:pt x="43" y="21"/>
                  </a:cubicBezTo>
                  <a:cubicBezTo>
                    <a:pt x="43" y="21"/>
                    <a:pt x="42" y="21"/>
                    <a:pt x="42" y="21"/>
                  </a:cubicBezTo>
                  <a:moveTo>
                    <a:pt x="128" y="0"/>
                  </a:moveTo>
                  <a:cubicBezTo>
                    <a:pt x="123" y="4"/>
                    <a:pt x="109" y="9"/>
                    <a:pt x="109" y="17"/>
                  </a:cubicBezTo>
                  <a:cubicBezTo>
                    <a:pt x="109" y="22"/>
                    <a:pt x="119" y="25"/>
                    <a:pt x="122" y="25"/>
                  </a:cubicBezTo>
                  <a:cubicBezTo>
                    <a:pt x="122" y="32"/>
                    <a:pt x="122" y="32"/>
                    <a:pt x="122" y="32"/>
                  </a:cubicBezTo>
                  <a:cubicBezTo>
                    <a:pt x="121" y="32"/>
                    <a:pt x="118" y="33"/>
                    <a:pt x="117" y="34"/>
                  </a:cubicBezTo>
                  <a:cubicBezTo>
                    <a:pt x="119" y="35"/>
                    <a:pt x="122" y="36"/>
                    <a:pt x="128" y="36"/>
                  </a:cubicBezTo>
                  <a:cubicBezTo>
                    <a:pt x="126" y="40"/>
                    <a:pt x="123" y="43"/>
                    <a:pt x="116" y="43"/>
                  </a:cubicBezTo>
                  <a:cubicBezTo>
                    <a:pt x="93" y="43"/>
                    <a:pt x="82" y="22"/>
                    <a:pt x="66" y="22"/>
                  </a:cubicBezTo>
                  <a:cubicBezTo>
                    <a:pt x="65" y="22"/>
                    <a:pt x="60" y="22"/>
                    <a:pt x="54" y="22"/>
                  </a:cubicBezTo>
                  <a:cubicBezTo>
                    <a:pt x="53" y="16"/>
                    <a:pt x="47" y="15"/>
                    <a:pt x="45" y="15"/>
                  </a:cubicBezTo>
                  <a:cubicBezTo>
                    <a:pt x="42" y="15"/>
                    <a:pt x="39" y="14"/>
                    <a:pt x="35" y="14"/>
                  </a:cubicBezTo>
                  <a:cubicBezTo>
                    <a:pt x="33" y="14"/>
                    <a:pt x="31" y="14"/>
                    <a:pt x="27" y="15"/>
                  </a:cubicBezTo>
                  <a:cubicBezTo>
                    <a:pt x="27" y="17"/>
                    <a:pt x="29" y="19"/>
                    <a:pt x="31" y="20"/>
                  </a:cubicBezTo>
                  <a:cubicBezTo>
                    <a:pt x="31" y="20"/>
                    <a:pt x="30" y="20"/>
                    <a:pt x="30" y="20"/>
                  </a:cubicBezTo>
                  <a:cubicBezTo>
                    <a:pt x="26" y="20"/>
                    <a:pt x="22" y="22"/>
                    <a:pt x="19" y="26"/>
                  </a:cubicBezTo>
                  <a:cubicBezTo>
                    <a:pt x="21" y="27"/>
                    <a:pt x="23" y="27"/>
                    <a:pt x="25" y="28"/>
                  </a:cubicBezTo>
                  <a:cubicBezTo>
                    <a:pt x="23" y="28"/>
                    <a:pt x="23" y="28"/>
                    <a:pt x="22" y="28"/>
                  </a:cubicBezTo>
                  <a:cubicBezTo>
                    <a:pt x="22" y="28"/>
                    <a:pt x="20" y="27"/>
                    <a:pt x="17" y="27"/>
                  </a:cubicBezTo>
                  <a:cubicBezTo>
                    <a:pt x="16" y="27"/>
                    <a:pt x="15" y="28"/>
                    <a:pt x="13" y="28"/>
                  </a:cubicBezTo>
                  <a:cubicBezTo>
                    <a:pt x="13" y="36"/>
                    <a:pt x="13" y="36"/>
                    <a:pt x="13" y="36"/>
                  </a:cubicBezTo>
                  <a:cubicBezTo>
                    <a:pt x="15" y="36"/>
                    <a:pt x="17" y="37"/>
                    <a:pt x="18" y="38"/>
                  </a:cubicBezTo>
                  <a:cubicBezTo>
                    <a:pt x="17" y="37"/>
                    <a:pt x="15" y="37"/>
                    <a:pt x="13" y="37"/>
                  </a:cubicBezTo>
                  <a:cubicBezTo>
                    <a:pt x="8" y="37"/>
                    <a:pt x="5" y="41"/>
                    <a:pt x="0" y="43"/>
                  </a:cubicBezTo>
                  <a:cubicBezTo>
                    <a:pt x="2" y="46"/>
                    <a:pt x="0" y="45"/>
                    <a:pt x="0" y="50"/>
                  </a:cubicBezTo>
                  <a:cubicBezTo>
                    <a:pt x="0" y="55"/>
                    <a:pt x="4" y="58"/>
                    <a:pt x="8" y="58"/>
                  </a:cubicBezTo>
                  <a:cubicBezTo>
                    <a:pt x="12" y="58"/>
                    <a:pt x="19" y="62"/>
                    <a:pt x="26" y="62"/>
                  </a:cubicBezTo>
                  <a:cubicBezTo>
                    <a:pt x="33" y="62"/>
                    <a:pt x="40" y="59"/>
                    <a:pt x="49" y="58"/>
                  </a:cubicBezTo>
                  <a:cubicBezTo>
                    <a:pt x="49" y="55"/>
                    <a:pt x="51" y="52"/>
                    <a:pt x="54" y="51"/>
                  </a:cubicBezTo>
                  <a:cubicBezTo>
                    <a:pt x="55" y="57"/>
                    <a:pt x="60" y="59"/>
                    <a:pt x="63" y="64"/>
                  </a:cubicBezTo>
                  <a:cubicBezTo>
                    <a:pt x="61" y="64"/>
                    <a:pt x="59" y="63"/>
                    <a:pt x="57" y="63"/>
                  </a:cubicBezTo>
                  <a:cubicBezTo>
                    <a:pt x="53" y="63"/>
                    <a:pt x="49" y="64"/>
                    <a:pt x="49" y="70"/>
                  </a:cubicBezTo>
                  <a:cubicBezTo>
                    <a:pt x="49" y="73"/>
                    <a:pt x="57" y="78"/>
                    <a:pt x="63" y="78"/>
                  </a:cubicBezTo>
                  <a:cubicBezTo>
                    <a:pt x="77" y="78"/>
                    <a:pt x="87" y="74"/>
                    <a:pt x="98" y="70"/>
                  </a:cubicBezTo>
                  <a:cubicBezTo>
                    <a:pt x="99" y="69"/>
                    <a:pt x="133" y="62"/>
                    <a:pt x="133" y="61"/>
                  </a:cubicBezTo>
                  <a:cubicBezTo>
                    <a:pt x="133" y="61"/>
                    <a:pt x="134" y="61"/>
                    <a:pt x="136" y="61"/>
                  </a:cubicBezTo>
                  <a:cubicBezTo>
                    <a:pt x="139" y="61"/>
                    <a:pt x="145" y="61"/>
                    <a:pt x="150" y="61"/>
                  </a:cubicBezTo>
                  <a:cubicBezTo>
                    <a:pt x="156" y="62"/>
                    <a:pt x="162" y="62"/>
                    <a:pt x="165" y="62"/>
                  </a:cubicBezTo>
                  <a:cubicBezTo>
                    <a:pt x="166" y="62"/>
                    <a:pt x="167" y="62"/>
                    <a:pt x="167" y="62"/>
                  </a:cubicBezTo>
                  <a:cubicBezTo>
                    <a:pt x="172" y="60"/>
                    <a:pt x="185" y="45"/>
                    <a:pt x="185" y="37"/>
                  </a:cubicBezTo>
                  <a:cubicBezTo>
                    <a:pt x="185" y="31"/>
                    <a:pt x="179" y="24"/>
                    <a:pt x="173" y="24"/>
                  </a:cubicBezTo>
                  <a:cubicBezTo>
                    <a:pt x="166" y="24"/>
                    <a:pt x="163" y="30"/>
                    <a:pt x="158" y="30"/>
                  </a:cubicBezTo>
                  <a:cubicBezTo>
                    <a:pt x="148" y="30"/>
                    <a:pt x="138" y="19"/>
                    <a:pt x="138" y="11"/>
                  </a:cubicBezTo>
                  <a:cubicBezTo>
                    <a:pt x="138" y="10"/>
                    <a:pt x="138" y="8"/>
                    <a:pt x="138" y="4"/>
                  </a:cubicBezTo>
                  <a:cubicBezTo>
                    <a:pt x="135" y="4"/>
                    <a:pt x="131" y="2"/>
                    <a:pt x="12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6" name="Freeform 140"/>
            <p:cNvSpPr>
              <a:spLocks/>
            </p:cNvSpPr>
            <p:nvPr/>
          </p:nvSpPr>
          <p:spPr bwMode="auto">
            <a:xfrm>
              <a:off x="-813" y="-362"/>
              <a:ext cx="57" cy="42"/>
            </a:xfrm>
            <a:custGeom>
              <a:avLst/>
              <a:gdLst>
                <a:gd name="T0" fmla="*/ 23 w 24"/>
                <a:gd name="T1" fmla="*/ 0 h 18"/>
                <a:gd name="T2" fmla="*/ 0 w 24"/>
                <a:gd name="T3" fmla="*/ 12 h 18"/>
                <a:gd name="T4" fmla="*/ 9 w 24"/>
                <a:gd name="T5" fmla="*/ 18 h 18"/>
                <a:gd name="T6" fmla="*/ 24 w 24"/>
                <a:gd name="T7" fmla="*/ 0 h 18"/>
                <a:gd name="T8" fmla="*/ 23 w 24"/>
                <a:gd name="T9" fmla="*/ 0 h 18"/>
              </a:gdLst>
              <a:ahLst/>
              <a:cxnLst>
                <a:cxn ang="0">
                  <a:pos x="T0" y="T1"/>
                </a:cxn>
                <a:cxn ang="0">
                  <a:pos x="T2" y="T3"/>
                </a:cxn>
                <a:cxn ang="0">
                  <a:pos x="T4" y="T5"/>
                </a:cxn>
                <a:cxn ang="0">
                  <a:pos x="T6" y="T7"/>
                </a:cxn>
                <a:cxn ang="0">
                  <a:pos x="T8" y="T9"/>
                </a:cxn>
              </a:cxnLst>
              <a:rect l="0" t="0" r="r" b="b"/>
              <a:pathLst>
                <a:path w="24" h="18">
                  <a:moveTo>
                    <a:pt x="23" y="0"/>
                  </a:moveTo>
                  <a:cubicBezTo>
                    <a:pt x="17" y="0"/>
                    <a:pt x="0" y="4"/>
                    <a:pt x="0" y="12"/>
                  </a:cubicBezTo>
                  <a:cubicBezTo>
                    <a:pt x="0" y="16"/>
                    <a:pt x="4" y="18"/>
                    <a:pt x="9" y="18"/>
                  </a:cubicBezTo>
                  <a:cubicBezTo>
                    <a:pt x="15" y="18"/>
                    <a:pt x="23" y="7"/>
                    <a:pt x="24" y="0"/>
                  </a:cubicBezTo>
                  <a:cubicBezTo>
                    <a:pt x="24" y="0"/>
                    <a:pt x="24" y="0"/>
                    <a:pt x="2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7" name="Freeform 141"/>
            <p:cNvSpPr>
              <a:spLocks/>
            </p:cNvSpPr>
            <p:nvPr/>
          </p:nvSpPr>
          <p:spPr bwMode="auto">
            <a:xfrm>
              <a:off x="-655" y="-426"/>
              <a:ext cx="43" cy="16"/>
            </a:xfrm>
            <a:custGeom>
              <a:avLst/>
              <a:gdLst>
                <a:gd name="T0" fmla="*/ 18 w 18"/>
                <a:gd name="T1" fmla="*/ 0 h 7"/>
                <a:gd name="T2" fmla="*/ 0 w 18"/>
                <a:gd name="T3" fmla="*/ 0 h 7"/>
                <a:gd name="T4" fmla="*/ 6 w 18"/>
                <a:gd name="T5" fmla="*/ 7 h 7"/>
                <a:gd name="T6" fmla="*/ 18 w 18"/>
                <a:gd name="T7" fmla="*/ 7 h 7"/>
                <a:gd name="T8" fmla="*/ 18 w 18"/>
                <a:gd name="T9" fmla="*/ 0 h 7"/>
              </a:gdLst>
              <a:ahLst/>
              <a:cxnLst>
                <a:cxn ang="0">
                  <a:pos x="T0" y="T1"/>
                </a:cxn>
                <a:cxn ang="0">
                  <a:pos x="T2" y="T3"/>
                </a:cxn>
                <a:cxn ang="0">
                  <a:pos x="T4" y="T5"/>
                </a:cxn>
                <a:cxn ang="0">
                  <a:pos x="T6" y="T7"/>
                </a:cxn>
                <a:cxn ang="0">
                  <a:pos x="T8" y="T9"/>
                </a:cxn>
              </a:cxnLst>
              <a:rect l="0" t="0" r="r" b="b"/>
              <a:pathLst>
                <a:path w="18" h="7">
                  <a:moveTo>
                    <a:pt x="18" y="0"/>
                  </a:moveTo>
                  <a:cubicBezTo>
                    <a:pt x="0" y="0"/>
                    <a:pt x="0" y="0"/>
                    <a:pt x="0" y="0"/>
                  </a:cubicBezTo>
                  <a:cubicBezTo>
                    <a:pt x="0" y="5"/>
                    <a:pt x="4" y="7"/>
                    <a:pt x="6" y="7"/>
                  </a:cubicBezTo>
                  <a:cubicBezTo>
                    <a:pt x="6" y="7"/>
                    <a:pt x="16" y="7"/>
                    <a:pt x="18" y="7"/>
                  </a:cubicBezTo>
                  <a:cubicBezTo>
                    <a:pt x="18" y="0"/>
                    <a:pt x="18" y="0"/>
                    <a:pt x="1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8" name="Freeform 142"/>
            <p:cNvSpPr>
              <a:spLocks/>
            </p:cNvSpPr>
            <p:nvPr/>
          </p:nvSpPr>
          <p:spPr bwMode="auto">
            <a:xfrm>
              <a:off x="-938" y="-471"/>
              <a:ext cx="248" cy="128"/>
            </a:xfrm>
            <a:custGeom>
              <a:avLst/>
              <a:gdLst>
                <a:gd name="T0" fmla="*/ 96 w 105"/>
                <a:gd name="T1" fmla="*/ 0 h 54"/>
                <a:gd name="T2" fmla="*/ 74 w 105"/>
                <a:gd name="T3" fmla="*/ 3 h 54"/>
                <a:gd name="T4" fmla="*/ 64 w 105"/>
                <a:gd name="T5" fmla="*/ 2 h 54"/>
                <a:gd name="T6" fmla="*/ 37 w 105"/>
                <a:gd name="T7" fmla="*/ 22 h 54"/>
                <a:gd name="T8" fmla="*/ 11 w 105"/>
                <a:gd name="T9" fmla="*/ 33 h 54"/>
                <a:gd name="T10" fmla="*/ 0 w 105"/>
                <a:gd name="T11" fmla="*/ 42 h 54"/>
                <a:gd name="T12" fmla="*/ 5 w 105"/>
                <a:gd name="T13" fmla="*/ 50 h 54"/>
                <a:gd name="T14" fmla="*/ 14 w 105"/>
                <a:gd name="T15" fmla="*/ 46 h 54"/>
                <a:gd name="T16" fmla="*/ 23 w 105"/>
                <a:gd name="T17" fmla="*/ 47 h 54"/>
                <a:gd name="T18" fmla="*/ 29 w 105"/>
                <a:gd name="T19" fmla="*/ 46 h 54"/>
                <a:gd name="T20" fmla="*/ 38 w 105"/>
                <a:gd name="T21" fmla="*/ 54 h 54"/>
                <a:gd name="T22" fmla="*/ 49 w 105"/>
                <a:gd name="T23" fmla="*/ 42 h 54"/>
                <a:gd name="T24" fmla="*/ 50 w 105"/>
                <a:gd name="T25" fmla="*/ 42 h 54"/>
                <a:gd name="T26" fmla="*/ 67 w 105"/>
                <a:gd name="T27" fmla="*/ 26 h 54"/>
                <a:gd name="T28" fmla="*/ 80 w 105"/>
                <a:gd name="T29" fmla="*/ 40 h 54"/>
                <a:gd name="T30" fmla="*/ 103 w 105"/>
                <a:gd name="T31" fmla="*/ 24 h 54"/>
                <a:gd name="T32" fmla="*/ 98 w 105"/>
                <a:gd name="T33" fmla="*/ 13 h 54"/>
                <a:gd name="T34" fmla="*/ 105 w 105"/>
                <a:gd name="T35" fmla="*/ 5 h 54"/>
                <a:gd name="T36" fmla="*/ 96 w 105"/>
                <a:gd name="T3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5" h="54">
                  <a:moveTo>
                    <a:pt x="96" y="0"/>
                  </a:moveTo>
                  <a:cubicBezTo>
                    <a:pt x="87" y="0"/>
                    <a:pt x="74" y="3"/>
                    <a:pt x="74" y="3"/>
                  </a:cubicBezTo>
                  <a:cubicBezTo>
                    <a:pt x="69" y="3"/>
                    <a:pt x="68" y="2"/>
                    <a:pt x="64" y="2"/>
                  </a:cubicBezTo>
                  <a:cubicBezTo>
                    <a:pt x="49" y="2"/>
                    <a:pt x="47" y="16"/>
                    <a:pt x="37" y="22"/>
                  </a:cubicBezTo>
                  <a:cubicBezTo>
                    <a:pt x="28" y="27"/>
                    <a:pt x="20" y="28"/>
                    <a:pt x="11" y="33"/>
                  </a:cubicBezTo>
                  <a:cubicBezTo>
                    <a:pt x="9" y="34"/>
                    <a:pt x="0" y="41"/>
                    <a:pt x="0" y="42"/>
                  </a:cubicBezTo>
                  <a:cubicBezTo>
                    <a:pt x="0" y="44"/>
                    <a:pt x="4" y="46"/>
                    <a:pt x="5" y="50"/>
                  </a:cubicBezTo>
                  <a:cubicBezTo>
                    <a:pt x="9" y="49"/>
                    <a:pt x="11" y="46"/>
                    <a:pt x="14" y="46"/>
                  </a:cubicBezTo>
                  <a:cubicBezTo>
                    <a:pt x="18" y="46"/>
                    <a:pt x="20" y="47"/>
                    <a:pt x="23" y="47"/>
                  </a:cubicBezTo>
                  <a:cubicBezTo>
                    <a:pt x="25" y="47"/>
                    <a:pt x="27" y="47"/>
                    <a:pt x="29" y="46"/>
                  </a:cubicBezTo>
                  <a:cubicBezTo>
                    <a:pt x="30" y="48"/>
                    <a:pt x="34" y="54"/>
                    <a:pt x="38" y="54"/>
                  </a:cubicBezTo>
                  <a:cubicBezTo>
                    <a:pt x="44" y="54"/>
                    <a:pt x="48" y="48"/>
                    <a:pt x="49" y="42"/>
                  </a:cubicBezTo>
                  <a:cubicBezTo>
                    <a:pt x="49" y="42"/>
                    <a:pt x="50" y="42"/>
                    <a:pt x="50" y="42"/>
                  </a:cubicBezTo>
                  <a:cubicBezTo>
                    <a:pt x="59" y="42"/>
                    <a:pt x="66" y="34"/>
                    <a:pt x="67" y="26"/>
                  </a:cubicBezTo>
                  <a:cubicBezTo>
                    <a:pt x="72" y="28"/>
                    <a:pt x="71" y="40"/>
                    <a:pt x="80" y="40"/>
                  </a:cubicBezTo>
                  <a:cubicBezTo>
                    <a:pt x="103" y="24"/>
                    <a:pt x="103" y="24"/>
                    <a:pt x="103" y="24"/>
                  </a:cubicBezTo>
                  <a:cubicBezTo>
                    <a:pt x="103" y="19"/>
                    <a:pt x="99" y="18"/>
                    <a:pt x="98" y="13"/>
                  </a:cubicBezTo>
                  <a:cubicBezTo>
                    <a:pt x="102" y="12"/>
                    <a:pt x="105" y="8"/>
                    <a:pt x="105" y="5"/>
                  </a:cubicBezTo>
                  <a:cubicBezTo>
                    <a:pt x="105" y="1"/>
                    <a:pt x="101" y="0"/>
                    <a:pt x="9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9" name="Freeform 143"/>
            <p:cNvSpPr>
              <a:spLocks/>
            </p:cNvSpPr>
            <p:nvPr/>
          </p:nvSpPr>
          <p:spPr bwMode="auto">
            <a:xfrm>
              <a:off x="-605" y="-570"/>
              <a:ext cx="142" cy="42"/>
            </a:xfrm>
            <a:custGeom>
              <a:avLst/>
              <a:gdLst>
                <a:gd name="T0" fmla="*/ 38 w 60"/>
                <a:gd name="T1" fmla="*/ 0 h 18"/>
                <a:gd name="T2" fmla="*/ 0 w 60"/>
                <a:gd name="T3" fmla="*/ 18 h 18"/>
                <a:gd name="T4" fmla="*/ 10 w 60"/>
                <a:gd name="T5" fmla="*/ 14 h 18"/>
                <a:gd name="T6" fmla="*/ 23 w 60"/>
                <a:gd name="T7" fmla="*/ 18 h 18"/>
                <a:gd name="T8" fmla="*/ 46 w 60"/>
                <a:gd name="T9" fmla="*/ 18 h 18"/>
                <a:gd name="T10" fmla="*/ 60 w 60"/>
                <a:gd name="T11" fmla="*/ 13 h 18"/>
                <a:gd name="T12" fmla="*/ 38 w 60"/>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60" h="18">
                  <a:moveTo>
                    <a:pt x="38" y="0"/>
                  </a:moveTo>
                  <a:cubicBezTo>
                    <a:pt x="31" y="0"/>
                    <a:pt x="0" y="11"/>
                    <a:pt x="0" y="18"/>
                  </a:cubicBezTo>
                  <a:cubicBezTo>
                    <a:pt x="4" y="17"/>
                    <a:pt x="6" y="14"/>
                    <a:pt x="10" y="14"/>
                  </a:cubicBezTo>
                  <a:cubicBezTo>
                    <a:pt x="16" y="14"/>
                    <a:pt x="17" y="18"/>
                    <a:pt x="23" y="18"/>
                  </a:cubicBezTo>
                  <a:cubicBezTo>
                    <a:pt x="35" y="18"/>
                    <a:pt x="32" y="18"/>
                    <a:pt x="46" y="18"/>
                  </a:cubicBezTo>
                  <a:cubicBezTo>
                    <a:pt x="53" y="18"/>
                    <a:pt x="56" y="15"/>
                    <a:pt x="60" y="13"/>
                  </a:cubicBezTo>
                  <a:cubicBezTo>
                    <a:pt x="58" y="6"/>
                    <a:pt x="49" y="0"/>
                    <a:pt x="3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0" name="Freeform 144"/>
            <p:cNvSpPr>
              <a:spLocks/>
            </p:cNvSpPr>
            <p:nvPr/>
          </p:nvSpPr>
          <p:spPr bwMode="auto">
            <a:xfrm>
              <a:off x="-603" y="-521"/>
              <a:ext cx="126" cy="64"/>
            </a:xfrm>
            <a:custGeom>
              <a:avLst/>
              <a:gdLst>
                <a:gd name="T0" fmla="*/ 44 w 53"/>
                <a:gd name="T1" fmla="*/ 0 h 27"/>
                <a:gd name="T2" fmla="*/ 0 w 53"/>
                <a:gd name="T3" fmla="*/ 13 h 27"/>
                <a:gd name="T4" fmla="*/ 17 w 53"/>
                <a:gd name="T5" fmla="*/ 27 h 27"/>
                <a:gd name="T6" fmla="*/ 45 w 53"/>
                <a:gd name="T7" fmla="*/ 11 h 27"/>
                <a:gd name="T8" fmla="*/ 30 w 53"/>
                <a:gd name="T9" fmla="*/ 11 h 27"/>
                <a:gd name="T10" fmla="*/ 53 w 53"/>
                <a:gd name="T11" fmla="*/ 5 h 27"/>
                <a:gd name="T12" fmla="*/ 44 w 53"/>
                <a:gd name="T13" fmla="*/ 0 h 27"/>
              </a:gdLst>
              <a:ahLst/>
              <a:cxnLst>
                <a:cxn ang="0">
                  <a:pos x="T0" y="T1"/>
                </a:cxn>
                <a:cxn ang="0">
                  <a:pos x="T2" y="T3"/>
                </a:cxn>
                <a:cxn ang="0">
                  <a:pos x="T4" y="T5"/>
                </a:cxn>
                <a:cxn ang="0">
                  <a:pos x="T6" y="T7"/>
                </a:cxn>
                <a:cxn ang="0">
                  <a:pos x="T8" y="T9"/>
                </a:cxn>
                <a:cxn ang="0">
                  <a:pos x="T10" y="T11"/>
                </a:cxn>
                <a:cxn ang="0">
                  <a:pos x="T12" y="T13"/>
                </a:cxn>
              </a:cxnLst>
              <a:rect l="0" t="0" r="r" b="b"/>
              <a:pathLst>
                <a:path w="53" h="27">
                  <a:moveTo>
                    <a:pt x="44" y="0"/>
                  </a:moveTo>
                  <a:cubicBezTo>
                    <a:pt x="33" y="0"/>
                    <a:pt x="0" y="1"/>
                    <a:pt x="0" y="13"/>
                  </a:cubicBezTo>
                  <a:cubicBezTo>
                    <a:pt x="0" y="18"/>
                    <a:pt x="9" y="27"/>
                    <a:pt x="17" y="27"/>
                  </a:cubicBezTo>
                  <a:cubicBezTo>
                    <a:pt x="29" y="27"/>
                    <a:pt x="46" y="22"/>
                    <a:pt x="45" y="11"/>
                  </a:cubicBezTo>
                  <a:cubicBezTo>
                    <a:pt x="30" y="11"/>
                    <a:pt x="30" y="11"/>
                    <a:pt x="30" y="11"/>
                  </a:cubicBezTo>
                  <a:cubicBezTo>
                    <a:pt x="38" y="11"/>
                    <a:pt x="47" y="10"/>
                    <a:pt x="53" y="5"/>
                  </a:cubicBezTo>
                  <a:cubicBezTo>
                    <a:pt x="52" y="3"/>
                    <a:pt x="49" y="0"/>
                    <a:pt x="4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1" name="Freeform 145"/>
            <p:cNvSpPr>
              <a:spLocks/>
            </p:cNvSpPr>
            <p:nvPr/>
          </p:nvSpPr>
          <p:spPr bwMode="auto">
            <a:xfrm>
              <a:off x="-662" y="-514"/>
              <a:ext cx="43" cy="33"/>
            </a:xfrm>
            <a:custGeom>
              <a:avLst/>
              <a:gdLst>
                <a:gd name="T0" fmla="*/ 4 w 18"/>
                <a:gd name="T1" fmla="*/ 0 h 14"/>
                <a:gd name="T2" fmla="*/ 0 w 18"/>
                <a:gd name="T3" fmla="*/ 6 h 14"/>
                <a:gd name="T4" fmla="*/ 11 w 18"/>
                <a:gd name="T5" fmla="*/ 14 h 14"/>
                <a:gd name="T6" fmla="*/ 18 w 18"/>
                <a:gd name="T7" fmla="*/ 7 h 14"/>
                <a:gd name="T8" fmla="*/ 4 w 18"/>
                <a:gd name="T9" fmla="*/ 0 h 14"/>
              </a:gdLst>
              <a:ahLst/>
              <a:cxnLst>
                <a:cxn ang="0">
                  <a:pos x="T0" y="T1"/>
                </a:cxn>
                <a:cxn ang="0">
                  <a:pos x="T2" y="T3"/>
                </a:cxn>
                <a:cxn ang="0">
                  <a:pos x="T4" y="T5"/>
                </a:cxn>
                <a:cxn ang="0">
                  <a:pos x="T6" y="T7"/>
                </a:cxn>
                <a:cxn ang="0">
                  <a:pos x="T8" y="T9"/>
                </a:cxn>
              </a:cxnLst>
              <a:rect l="0" t="0" r="r" b="b"/>
              <a:pathLst>
                <a:path w="18" h="14">
                  <a:moveTo>
                    <a:pt x="4" y="0"/>
                  </a:moveTo>
                  <a:cubicBezTo>
                    <a:pt x="2" y="0"/>
                    <a:pt x="0" y="1"/>
                    <a:pt x="0" y="6"/>
                  </a:cubicBezTo>
                  <a:cubicBezTo>
                    <a:pt x="0" y="8"/>
                    <a:pt x="6" y="14"/>
                    <a:pt x="11" y="14"/>
                  </a:cubicBezTo>
                  <a:cubicBezTo>
                    <a:pt x="14" y="14"/>
                    <a:pt x="16" y="10"/>
                    <a:pt x="18" y="7"/>
                  </a:cubicBezTo>
                  <a:cubicBezTo>
                    <a:pt x="16" y="6"/>
                    <a:pt x="8"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2" name="Freeform 146"/>
            <p:cNvSpPr>
              <a:spLocks/>
            </p:cNvSpPr>
            <p:nvPr/>
          </p:nvSpPr>
          <p:spPr bwMode="auto">
            <a:xfrm>
              <a:off x="-201" y="-202"/>
              <a:ext cx="213" cy="171"/>
            </a:xfrm>
            <a:custGeom>
              <a:avLst/>
              <a:gdLst>
                <a:gd name="T0" fmla="*/ 39 w 90"/>
                <a:gd name="T1" fmla="*/ 0 h 72"/>
                <a:gd name="T2" fmla="*/ 19 w 90"/>
                <a:gd name="T3" fmla="*/ 7 h 72"/>
                <a:gd name="T4" fmla="*/ 15 w 90"/>
                <a:gd name="T5" fmla="*/ 11 h 72"/>
                <a:gd name="T6" fmla="*/ 32 w 90"/>
                <a:gd name="T7" fmla="*/ 18 h 72"/>
                <a:gd name="T8" fmla="*/ 32 w 90"/>
                <a:gd name="T9" fmla="*/ 32 h 72"/>
                <a:gd name="T10" fmla="*/ 24 w 90"/>
                <a:gd name="T11" fmla="*/ 32 h 72"/>
                <a:gd name="T12" fmla="*/ 0 w 90"/>
                <a:gd name="T13" fmla="*/ 26 h 72"/>
                <a:gd name="T14" fmla="*/ 0 w 90"/>
                <a:gd name="T15" fmla="*/ 35 h 72"/>
                <a:gd name="T16" fmla="*/ 47 w 90"/>
                <a:gd name="T17" fmla="*/ 63 h 72"/>
                <a:gd name="T18" fmla="*/ 58 w 90"/>
                <a:gd name="T19" fmla="*/ 72 h 72"/>
                <a:gd name="T20" fmla="*/ 69 w 90"/>
                <a:gd name="T21" fmla="*/ 64 h 72"/>
                <a:gd name="T22" fmla="*/ 90 w 90"/>
                <a:gd name="T23" fmla="*/ 36 h 72"/>
                <a:gd name="T24" fmla="*/ 78 w 90"/>
                <a:gd name="T25" fmla="*/ 34 h 72"/>
                <a:gd name="T26" fmla="*/ 80 w 90"/>
                <a:gd name="T27" fmla="*/ 26 h 72"/>
                <a:gd name="T28" fmla="*/ 75 w 90"/>
                <a:gd name="T29" fmla="*/ 23 h 72"/>
                <a:gd name="T30" fmla="*/ 60 w 90"/>
                <a:gd name="T31" fmla="*/ 25 h 72"/>
                <a:gd name="T32" fmla="*/ 77 w 90"/>
                <a:gd name="T33" fmla="*/ 6 h 72"/>
                <a:gd name="T34" fmla="*/ 72 w 90"/>
                <a:gd name="T35" fmla="*/ 0 h 72"/>
                <a:gd name="T36" fmla="*/ 50 w 90"/>
                <a:gd name="T37" fmla="*/ 0 h 72"/>
                <a:gd name="T38" fmla="*/ 39 w 90"/>
                <a:gd name="T39"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72">
                  <a:moveTo>
                    <a:pt x="39" y="0"/>
                  </a:moveTo>
                  <a:cubicBezTo>
                    <a:pt x="31" y="0"/>
                    <a:pt x="24" y="1"/>
                    <a:pt x="19" y="7"/>
                  </a:cubicBezTo>
                  <a:cubicBezTo>
                    <a:pt x="18" y="8"/>
                    <a:pt x="15" y="9"/>
                    <a:pt x="15" y="11"/>
                  </a:cubicBezTo>
                  <a:cubicBezTo>
                    <a:pt x="15" y="18"/>
                    <a:pt x="25" y="17"/>
                    <a:pt x="32" y="18"/>
                  </a:cubicBezTo>
                  <a:cubicBezTo>
                    <a:pt x="32" y="32"/>
                    <a:pt x="32" y="32"/>
                    <a:pt x="32" y="32"/>
                  </a:cubicBezTo>
                  <a:cubicBezTo>
                    <a:pt x="28" y="32"/>
                    <a:pt x="29" y="32"/>
                    <a:pt x="24" y="32"/>
                  </a:cubicBezTo>
                  <a:cubicBezTo>
                    <a:pt x="15" y="32"/>
                    <a:pt x="7" y="26"/>
                    <a:pt x="0" y="26"/>
                  </a:cubicBezTo>
                  <a:cubicBezTo>
                    <a:pt x="0" y="35"/>
                    <a:pt x="0" y="35"/>
                    <a:pt x="0" y="35"/>
                  </a:cubicBezTo>
                  <a:cubicBezTo>
                    <a:pt x="16" y="50"/>
                    <a:pt x="32" y="48"/>
                    <a:pt x="47" y="63"/>
                  </a:cubicBezTo>
                  <a:cubicBezTo>
                    <a:pt x="50" y="66"/>
                    <a:pt x="51" y="72"/>
                    <a:pt x="58" y="72"/>
                  </a:cubicBezTo>
                  <a:cubicBezTo>
                    <a:pt x="63" y="72"/>
                    <a:pt x="64" y="65"/>
                    <a:pt x="69" y="64"/>
                  </a:cubicBezTo>
                  <a:cubicBezTo>
                    <a:pt x="86" y="57"/>
                    <a:pt x="88" y="65"/>
                    <a:pt x="90" y="36"/>
                  </a:cubicBezTo>
                  <a:cubicBezTo>
                    <a:pt x="87" y="35"/>
                    <a:pt x="80" y="34"/>
                    <a:pt x="78" y="34"/>
                  </a:cubicBezTo>
                  <a:cubicBezTo>
                    <a:pt x="78" y="28"/>
                    <a:pt x="80" y="33"/>
                    <a:pt x="80" y="26"/>
                  </a:cubicBezTo>
                  <a:cubicBezTo>
                    <a:pt x="80" y="24"/>
                    <a:pt x="77" y="23"/>
                    <a:pt x="75" y="23"/>
                  </a:cubicBezTo>
                  <a:cubicBezTo>
                    <a:pt x="70" y="23"/>
                    <a:pt x="63" y="25"/>
                    <a:pt x="60" y="25"/>
                  </a:cubicBezTo>
                  <a:cubicBezTo>
                    <a:pt x="64" y="20"/>
                    <a:pt x="77" y="16"/>
                    <a:pt x="77" y="6"/>
                  </a:cubicBezTo>
                  <a:cubicBezTo>
                    <a:pt x="77" y="3"/>
                    <a:pt x="73" y="0"/>
                    <a:pt x="72" y="0"/>
                  </a:cubicBezTo>
                  <a:cubicBezTo>
                    <a:pt x="72" y="0"/>
                    <a:pt x="60" y="0"/>
                    <a:pt x="50" y="0"/>
                  </a:cubicBezTo>
                  <a:cubicBezTo>
                    <a:pt x="47" y="0"/>
                    <a:pt x="43" y="0"/>
                    <a:pt x="3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3" name="Freeform 147"/>
            <p:cNvSpPr>
              <a:spLocks/>
            </p:cNvSpPr>
            <p:nvPr/>
          </p:nvSpPr>
          <p:spPr bwMode="auto">
            <a:xfrm>
              <a:off x="-276" y="-410"/>
              <a:ext cx="236" cy="121"/>
            </a:xfrm>
            <a:custGeom>
              <a:avLst/>
              <a:gdLst>
                <a:gd name="T0" fmla="*/ 50 w 100"/>
                <a:gd name="T1" fmla="*/ 0 h 51"/>
                <a:gd name="T2" fmla="*/ 46 w 100"/>
                <a:gd name="T3" fmla="*/ 1 h 51"/>
                <a:gd name="T4" fmla="*/ 64 w 100"/>
                <a:gd name="T5" fmla="*/ 8 h 51"/>
                <a:gd name="T6" fmla="*/ 64 w 100"/>
                <a:gd name="T7" fmla="*/ 20 h 51"/>
                <a:gd name="T8" fmla="*/ 35 w 100"/>
                <a:gd name="T9" fmla="*/ 8 h 51"/>
                <a:gd name="T10" fmla="*/ 35 w 100"/>
                <a:gd name="T11" fmla="*/ 14 h 51"/>
                <a:gd name="T12" fmla="*/ 46 w 100"/>
                <a:gd name="T13" fmla="*/ 23 h 51"/>
                <a:gd name="T14" fmla="*/ 42 w 100"/>
                <a:gd name="T15" fmla="*/ 24 h 51"/>
                <a:gd name="T16" fmla="*/ 6 w 100"/>
                <a:gd name="T17" fmla="*/ 1 h 51"/>
                <a:gd name="T18" fmla="*/ 0 w 100"/>
                <a:gd name="T19" fmla="*/ 1 h 51"/>
                <a:gd name="T20" fmla="*/ 1 w 100"/>
                <a:gd name="T21" fmla="*/ 7 h 51"/>
                <a:gd name="T22" fmla="*/ 1 w 100"/>
                <a:gd name="T23" fmla="*/ 7 h 51"/>
                <a:gd name="T24" fmla="*/ 1 w 100"/>
                <a:gd name="T25" fmla="*/ 16 h 51"/>
                <a:gd name="T26" fmla="*/ 11 w 100"/>
                <a:gd name="T27" fmla="*/ 22 h 51"/>
                <a:gd name="T28" fmla="*/ 14 w 100"/>
                <a:gd name="T29" fmla="*/ 21 h 51"/>
                <a:gd name="T30" fmla="*/ 15 w 100"/>
                <a:gd name="T31" fmla="*/ 27 h 51"/>
                <a:gd name="T32" fmla="*/ 23 w 100"/>
                <a:gd name="T33" fmla="*/ 27 h 51"/>
                <a:gd name="T34" fmla="*/ 30 w 100"/>
                <a:gd name="T35" fmla="*/ 33 h 51"/>
                <a:gd name="T36" fmla="*/ 68 w 100"/>
                <a:gd name="T37" fmla="*/ 28 h 51"/>
                <a:gd name="T38" fmla="*/ 75 w 100"/>
                <a:gd name="T39" fmla="*/ 29 h 51"/>
                <a:gd name="T40" fmla="*/ 61 w 100"/>
                <a:gd name="T41" fmla="*/ 37 h 51"/>
                <a:gd name="T42" fmla="*/ 61 w 100"/>
                <a:gd name="T43" fmla="*/ 42 h 51"/>
                <a:gd name="T44" fmla="*/ 58 w 100"/>
                <a:gd name="T45" fmla="*/ 48 h 51"/>
                <a:gd name="T46" fmla="*/ 66 w 100"/>
                <a:gd name="T47" fmla="*/ 51 h 51"/>
                <a:gd name="T48" fmla="*/ 75 w 100"/>
                <a:gd name="T49" fmla="*/ 50 h 51"/>
                <a:gd name="T50" fmla="*/ 96 w 100"/>
                <a:gd name="T51" fmla="*/ 48 h 51"/>
                <a:gd name="T52" fmla="*/ 100 w 100"/>
                <a:gd name="T53" fmla="*/ 14 h 51"/>
                <a:gd name="T54" fmla="*/ 89 w 100"/>
                <a:gd name="T55" fmla="*/ 1 h 51"/>
                <a:gd name="T56" fmla="*/ 79 w 100"/>
                <a:gd name="T57" fmla="*/ 5 h 51"/>
                <a:gd name="T58" fmla="*/ 55 w 100"/>
                <a:gd name="T59" fmla="*/ 0 h 51"/>
                <a:gd name="T60" fmla="*/ 50 w 100"/>
                <a:gd name="T61"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0" h="51">
                  <a:moveTo>
                    <a:pt x="50" y="0"/>
                  </a:moveTo>
                  <a:cubicBezTo>
                    <a:pt x="48" y="0"/>
                    <a:pt x="47" y="0"/>
                    <a:pt x="46" y="1"/>
                  </a:cubicBezTo>
                  <a:cubicBezTo>
                    <a:pt x="48" y="8"/>
                    <a:pt x="55" y="8"/>
                    <a:pt x="64" y="8"/>
                  </a:cubicBezTo>
                  <a:cubicBezTo>
                    <a:pt x="64" y="20"/>
                    <a:pt x="64" y="20"/>
                    <a:pt x="64" y="20"/>
                  </a:cubicBezTo>
                  <a:cubicBezTo>
                    <a:pt x="51" y="20"/>
                    <a:pt x="47" y="8"/>
                    <a:pt x="35" y="8"/>
                  </a:cubicBezTo>
                  <a:cubicBezTo>
                    <a:pt x="35" y="14"/>
                    <a:pt x="35" y="14"/>
                    <a:pt x="35" y="14"/>
                  </a:cubicBezTo>
                  <a:cubicBezTo>
                    <a:pt x="37" y="17"/>
                    <a:pt x="41" y="21"/>
                    <a:pt x="46" y="23"/>
                  </a:cubicBezTo>
                  <a:cubicBezTo>
                    <a:pt x="44" y="24"/>
                    <a:pt x="43" y="24"/>
                    <a:pt x="42" y="24"/>
                  </a:cubicBezTo>
                  <a:cubicBezTo>
                    <a:pt x="28" y="24"/>
                    <a:pt x="20" y="1"/>
                    <a:pt x="6" y="1"/>
                  </a:cubicBezTo>
                  <a:cubicBezTo>
                    <a:pt x="4" y="1"/>
                    <a:pt x="2" y="1"/>
                    <a:pt x="0" y="1"/>
                  </a:cubicBezTo>
                  <a:cubicBezTo>
                    <a:pt x="0" y="4"/>
                    <a:pt x="0" y="6"/>
                    <a:pt x="1" y="7"/>
                  </a:cubicBezTo>
                  <a:cubicBezTo>
                    <a:pt x="1" y="7"/>
                    <a:pt x="1" y="7"/>
                    <a:pt x="1" y="7"/>
                  </a:cubicBezTo>
                  <a:cubicBezTo>
                    <a:pt x="1" y="16"/>
                    <a:pt x="1" y="16"/>
                    <a:pt x="1" y="16"/>
                  </a:cubicBezTo>
                  <a:cubicBezTo>
                    <a:pt x="4" y="19"/>
                    <a:pt x="7" y="22"/>
                    <a:pt x="11" y="22"/>
                  </a:cubicBezTo>
                  <a:cubicBezTo>
                    <a:pt x="12" y="22"/>
                    <a:pt x="13" y="22"/>
                    <a:pt x="14" y="21"/>
                  </a:cubicBezTo>
                  <a:cubicBezTo>
                    <a:pt x="15" y="27"/>
                    <a:pt x="15" y="27"/>
                    <a:pt x="15" y="27"/>
                  </a:cubicBezTo>
                  <a:cubicBezTo>
                    <a:pt x="23" y="27"/>
                    <a:pt x="23" y="27"/>
                    <a:pt x="23" y="27"/>
                  </a:cubicBezTo>
                  <a:cubicBezTo>
                    <a:pt x="23" y="30"/>
                    <a:pt x="26" y="33"/>
                    <a:pt x="30" y="33"/>
                  </a:cubicBezTo>
                  <a:cubicBezTo>
                    <a:pt x="40" y="33"/>
                    <a:pt x="59" y="28"/>
                    <a:pt x="68" y="28"/>
                  </a:cubicBezTo>
                  <a:cubicBezTo>
                    <a:pt x="70" y="28"/>
                    <a:pt x="73" y="28"/>
                    <a:pt x="75" y="29"/>
                  </a:cubicBezTo>
                  <a:cubicBezTo>
                    <a:pt x="71" y="32"/>
                    <a:pt x="61" y="32"/>
                    <a:pt x="61" y="37"/>
                  </a:cubicBezTo>
                  <a:cubicBezTo>
                    <a:pt x="61" y="39"/>
                    <a:pt x="61" y="41"/>
                    <a:pt x="61" y="42"/>
                  </a:cubicBezTo>
                  <a:cubicBezTo>
                    <a:pt x="59" y="43"/>
                    <a:pt x="58" y="46"/>
                    <a:pt x="58" y="48"/>
                  </a:cubicBezTo>
                  <a:cubicBezTo>
                    <a:pt x="58" y="50"/>
                    <a:pt x="62" y="51"/>
                    <a:pt x="66" y="51"/>
                  </a:cubicBezTo>
                  <a:cubicBezTo>
                    <a:pt x="69" y="51"/>
                    <a:pt x="73" y="50"/>
                    <a:pt x="75" y="50"/>
                  </a:cubicBezTo>
                  <a:cubicBezTo>
                    <a:pt x="76" y="50"/>
                    <a:pt x="88" y="50"/>
                    <a:pt x="96" y="48"/>
                  </a:cubicBezTo>
                  <a:cubicBezTo>
                    <a:pt x="94" y="33"/>
                    <a:pt x="100" y="27"/>
                    <a:pt x="100" y="14"/>
                  </a:cubicBezTo>
                  <a:cubicBezTo>
                    <a:pt x="100" y="7"/>
                    <a:pt x="99" y="1"/>
                    <a:pt x="89" y="1"/>
                  </a:cubicBezTo>
                  <a:cubicBezTo>
                    <a:pt x="85" y="1"/>
                    <a:pt x="83" y="5"/>
                    <a:pt x="79" y="5"/>
                  </a:cubicBezTo>
                  <a:cubicBezTo>
                    <a:pt x="69" y="5"/>
                    <a:pt x="63" y="0"/>
                    <a:pt x="55" y="0"/>
                  </a:cubicBezTo>
                  <a:cubicBezTo>
                    <a:pt x="53" y="0"/>
                    <a:pt x="51" y="0"/>
                    <a:pt x="5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4" name="Freeform 148"/>
            <p:cNvSpPr>
              <a:spLocks/>
            </p:cNvSpPr>
            <p:nvPr/>
          </p:nvSpPr>
          <p:spPr bwMode="auto">
            <a:xfrm>
              <a:off x="-97" y="66"/>
              <a:ext cx="140" cy="83"/>
            </a:xfrm>
            <a:custGeom>
              <a:avLst/>
              <a:gdLst>
                <a:gd name="T0" fmla="*/ 27 w 59"/>
                <a:gd name="T1" fmla="*/ 0 h 35"/>
                <a:gd name="T2" fmla="*/ 12 w 59"/>
                <a:gd name="T3" fmla="*/ 17 h 35"/>
                <a:gd name="T4" fmla="*/ 11 w 59"/>
                <a:gd name="T5" fmla="*/ 17 h 35"/>
                <a:gd name="T6" fmla="*/ 8 w 59"/>
                <a:gd name="T7" fmla="*/ 17 h 35"/>
                <a:gd name="T8" fmla="*/ 6 w 59"/>
                <a:gd name="T9" fmla="*/ 17 h 35"/>
                <a:gd name="T10" fmla="*/ 0 w 59"/>
                <a:gd name="T11" fmla="*/ 19 h 35"/>
                <a:gd name="T12" fmla="*/ 46 w 59"/>
                <a:gd name="T13" fmla="*/ 35 h 35"/>
                <a:gd name="T14" fmla="*/ 59 w 59"/>
                <a:gd name="T15" fmla="*/ 27 h 35"/>
                <a:gd name="T16" fmla="*/ 27 w 59"/>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35">
                  <a:moveTo>
                    <a:pt x="27" y="0"/>
                  </a:moveTo>
                  <a:cubicBezTo>
                    <a:pt x="16" y="0"/>
                    <a:pt x="18" y="15"/>
                    <a:pt x="12" y="17"/>
                  </a:cubicBezTo>
                  <a:cubicBezTo>
                    <a:pt x="11" y="17"/>
                    <a:pt x="11" y="17"/>
                    <a:pt x="11" y="17"/>
                  </a:cubicBezTo>
                  <a:cubicBezTo>
                    <a:pt x="10" y="17"/>
                    <a:pt x="9" y="17"/>
                    <a:pt x="8" y="17"/>
                  </a:cubicBezTo>
                  <a:cubicBezTo>
                    <a:pt x="8" y="17"/>
                    <a:pt x="7" y="17"/>
                    <a:pt x="6" y="17"/>
                  </a:cubicBezTo>
                  <a:cubicBezTo>
                    <a:pt x="3" y="17"/>
                    <a:pt x="0" y="17"/>
                    <a:pt x="0" y="19"/>
                  </a:cubicBezTo>
                  <a:cubicBezTo>
                    <a:pt x="0" y="21"/>
                    <a:pt x="39" y="35"/>
                    <a:pt x="46" y="35"/>
                  </a:cubicBezTo>
                  <a:cubicBezTo>
                    <a:pt x="52" y="35"/>
                    <a:pt x="54" y="30"/>
                    <a:pt x="59" y="27"/>
                  </a:cubicBezTo>
                  <a:cubicBezTo>
                    <a:pt x="56" y="19"/>
                    <a:pt x="34" y="0"/>
                    <a:pt x="2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5" name="Freeform 149"/>
            <p:cNvSpPr>
              <a:spLocks/>
            </p:cNvSpPr>
            <p:nvPr/>
          </p:nvSpPr>
          <p:spPr bwMode="auto">
            <a:xfrm>
              <a:off x="38" y="-228"/>
              <a:ext cx="184" cy="149"/>
            </a:xfrm>
            <a:custGeom>
              <a:avLst/>
              <a:gdLst>
                <a:gd name="T0" fmla="*/ 26 w 78"/>
                <a:gd name="T1" fmla="*/ 0 h 63"/>
                <a:gd name="T2" fmla="*/ 12 w 78"/>
                <a:gd name="T3" fmla="*/ 8 h 63"/>
                <a:gd name="T4" fmla="*/ 12 w 78"/>
                <a:gd name="T5" fmla="*/ 13 h 63"/>
                <a:gd name="T6" fmla="*/ 0 w 78"/>
                <a:gd name="T7" fmla="*/ 13 h 63"/>
                <a:gd name="T8" fmla="*/ 0 w 78"/>
                <a:gd name="T9" fmla="*/ 22 h 63"/>
                <a:gd name="T10" fmla="*/ 8 w 78"/>
                <a:gd name="T11" fmla="*/ 47 h 63"/>
                <a:gd name="T12" fmla="*/ 8 w 78"/>
                <a:gd name="T13" fmla="*/ 63 h 63"/>
                <a:gd name="T14" fmla="*/ 18 w 78"/>
                <a:gd name="T15" fmla="*/ 63 h 63"/>
                <a:gd name="T16" fmla="*/ 30 w 78"/>
                <a:gd name="T17" fmla="*/ 46 h 63"/>
                <a:gd name="T18" fmla="*/ 23 w 78"/>
                <a:gd name="T19" fmla="*/ 46 h 63"/>
                <a:gd name="T20" fmla="*/ 27 w 78"/>
                <a:gd name="T21" fmla="*/ 40 h 63"/>
                <a:gd name="T22" fmla="*/ 38 w 78"/>
                <a:gd name="T23" fmla="*/ 42 h 63"/>
                <a:gd name="T24" fmla="*/ 68 w 78"/>
                <a:gd name="T25" fmla="*/ 21 h 63"/>
                <a:gd name="T26" fmla="*/ 78 w 78"/>
                <a:gd name="T27" fmla="*/ 13 h 63"/>
                <a:gd name="T28" fmla="*/ 78 w 78"/>
                <a:gd name="T29" fmla="*/ 6 h 63"/>
                <a:gd name="T30" fmla="*/ 26 w 78"/>
                <a:gd name="T31"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8" h="63">
                  <a:moveTo>
                    <a:pt x="26" y="0"/>
                  </a:moveTo>
                  <a:cubicBezTo>
                    <a:pt x="15" y="0"/>
                    <a:pt x="12" y="7"/>
                    <a:pt x="12" y="8"/>
                  </a:cubicBezTo>
                  <a:cubicBezTo>
                    <a:pt x="12" y="9"/>
                    <a:pt x="11" y="12"/>
                    <a:pt x="12" y="13"/>
                  </a:cubicBezTo>
                  <a:cubicBezTo>
                    <a:pt x="10" y="13"/>
                    <a:pt x="4" y="13"/>
                    <a:pt x="0" y="13"/>
                  </a:cubicBezTo>
                  <a:cubicBezTo>
                    <a:pt x="0" y="22"/>
                    <a:pt x="0" y="22"/>
                    <a:pt x="0" y="22"/>
                  </a:cubicBezTo>
                  <a:cubicBezTo>
                    <a:pt x="3" y="32"/>
                    <a:pt x="0" y="39"/>
                    <a:pt x="8" y="47"/>
                  </a:cubicBezTo>
                  <a:cubicBezTo>
                    <a:pt x="8" y="50"/>
                    <a:pt x="8" y="56"/>
                    <a:pt x="8" y="63"/>
                  </a:cubicBezTo>
                  <a:cubicBezTo>
                    <a:pt x="18" y="63"/>
                    <a:pt x="18" y="63"/>
                    <a:pt x="18" y="63"/>
                  </a:cubicBezTo>
                  <a:cubicBezTo>
                    <a:pt x="24" y="57"/>
                    <a:pt x="29" y="55"/>
                    <a:pt x="30" y="46"/>
                  </a:cubicBezTo>
                  <a:cubicBezTo>
                    <a:pt x="23" y="46"/>
                    <a:pt x="23" y="46"/>
                    <a:pt x="23" y="46"/>
                  </a:cubicBezTo>
                  <a:cubicBezTo>
                    <a:pt x="25" y="41"/>
                    <a:pt x="26" y="40"/>
                    <a:pt x="27" y="40"/>
                  </a:cubicBezTo>
                  <a:cubicBezTo>
                    <a:pt x="29" y="40"/>
                    <a:pt x="32" y="42"/>
                    <a:pt x="38" y="42"/>
                  </a:cubicBezTo>
                  <a:cubicBezTo>
                    <a:pt x="54" y="42"/>
                    <a:pt x="61" y="30"/>
                    <a:pt x="68" y="21"/>
                  </a:cubicBezTo>
                  <a:cubicBezTo>
                    <a:pt x="68" y="21"/>
                    <a:pt x="78" y="14"/>
                    <a:pt x="78" y="13"/>
                  </a:cubicBezTo>
                  <a:cubicBezTo>
                    <a:pt x="78" y="10"/>
                    <a:pt x="77" y="9"/>
                    <a:pt x="78" y="6"/>
                  </a:cubicBezTo>
                  <a:cubicBezTo>
                    <a:pt x="59" y="6"/>
                    <a:pt x="44" y="0"/>
                    <a:pt x="2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6" name="Freeform 150"/>
            <p:cNvSpPr>
              <a:spLocks/>
            </p:cNvSpPr>
            <p:nvPr/>
          </p:nvSpPr>
          <p:spPr bwMode="auto">
            <a:xfrm>
              <a:off x="-338" y="-495"/>
              <a:ext cx="62" cy="50"/>
            </a:xfrm>
            <a:custGeom>
              <a:avLst/>
              <a:gdLst>
                <a:gd name="T0" fmla="*/ 0 w 26"/>
                <a:gd name="T1" fmla="*/ 0 h 21"/>
                <a:gd name="T2" fmla="*/ 19 w 26"/>
                <a:gd name="T3" fmla="*/ 21 h 21"/>
                <a:gd name="T4" fmla="*/ 26 w 26"/>
                <a:gd name="T5" fmla="*/ 15 h 21"/>
                <a:gd name="T6" fmla="*/ 0 w 26"/>
                <a:gd name="T7" fmla="*/ 0 h 21"/>
              </a:gdLst>
              <a:ahLst/>
              <a:cxnLst>
                <a:cxn ang="0">
                  <a:pos x="T0" y="T1"/>
                </a:cxn>
                <a:cxn ang="0">
                  <a:pos x="T2" y="T3"/>
                </a:cxn>
                <a:cxn ang="0">
                  <a:pos x="T4" y="T5"/>
                </a:cxn>
                <a:cxn ang="0">
                  <a:pos x="T6" y="T7"/>
                </a:cxn>
              </a:cxnLst>
              <a:rect l="0" t="0" r="r" b="b"/>
              <a:pathLst>
                <a:path w="26" h="21">
                  <a:moveTo>
                    <a:pt x="0" y="0"/>
                  </a:moveTo>
                  <a:cubicBezTo>
                    <a:pt x="0" y="7"/>
                    <a:pt x="13" y="21"/>
                    <a:pt x="19" y="21"/>
                  </a:cubicBezTo>
                  <a:cubicBezTo>
                    <a:pt x="22" y="21"/>
                    <a:pt x="26" y="19"/>
                    <a:pt x="26" y="15"/>
                  </a:cubicBezTo>
                  <a:cubicBezTo>
                    <a:pt x="15" y="11"/>
                    <a:pt x="14"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7" name="Freeform 151"/>
            <p:cNvSpPr>
              <a:spLocks/>
            </p:cNvSpPr>
            <p:nvPr/>
          </p:nvSpPr>
          <p:spPr bwMode="auto">
            <a:xfrm>
              <a:off x="-300" y="-325"/>
              <a:ext cx="45" cy="34"/>
            </a:xfrm>
            <a:custGeom>
              <a:avLst/>
              <a:gdLst>
                <a:gd name="T0" fmla="*/ 15 w 19"/>
                <a:gd name="T1" fmla="*/ 0 h 14"/>
                <a:gd name="T2" fmla="*/ 0 w 19"/>
                <a:gd name="T3" fmla="*/ 14 h 14"/>
                <a:gd name="T4" fmla="*/ 2 w 19"/>
                <a:gd name="T5" fmla="*/ 14 h 14"/>
                <a:gd name="T6" fmla="*/ 11 w 19"/>
                <a:gd name="T7" fmla="*/ 14 h 14"/>
                <a:gd name="T8" fmla="*/ 19 w 19"/>
                <a:gd name="T9" fmla="*/ 7 h 14"/>
                <a:gd name="T10" fmla="*/ 15 w 19"/>
                <a:gd name="T11" fmla="*/ 0 h 14"/>
              </a:gdLst>
              <a:ahLst/>
              <a:cxnLst>
                <a:cxn ang="0">
                  <a:pos x="T0" y="T1"/>
                </a:cxn>
                <a:cxn ang="0">
                  <a:pos x="T2" y="T3"/>
                </a:cxn>
                <a:cxn ang="0">
                  <a:pos x="T4" y="T5"/>
                </a:cxn>
                <a:cxn ang="0">
                  <a:pos x="T6" y="T7"/>
                </a:cxn>
                <a:cxn ang="0">
                  <a:pos x="T8" y="T9"/>
                </a:cxn>
                <a:cxn ang="0">
                  <a:pos x="T10" y="T11"/>
                </a:cxn>
              </a:cxnLst>
              <a:rect l="0" t="0" r="r" b="b"/>
              <a:pathLst>
                <a:path w="19" h="14">
                  <a:moveTo>
                    <a:pt x="15" y="0"/>
                  </a:moveTo>
                  <a:cubicBezTo>
                    <a:pt x="7" y="2"/>
                    <a:pt x="2" y="5"/>
                    <a:pt x="0" y="14"/>
                  </a:cubicBezTo>
                  <a:cubicBezTo>
                    <a:pt x="1" y="14"/>
                    <a:pt x="2" y="14"/>
                    <a:pt x="2" y="14"/>
                  </a:cubicBezTo>
                  <a:cubicBezTo>
                    <a:pt x="5" y="14"/>
                    <a:pt x="6" y="14"/>
                    <a:pt x="11" y="14"/>
                  </a:cubicBezTo>
                  <a:cubicBezTo>
                    <a:pt x="14" y="14"/>
                    <a:pt x="19" y="14"/>
                    <a:pt x="19" y="7"/>
                  </a:cubicBezTo>
                  <a:cubicBezTo>
                    <a:pt x="19" y="4"/>
                    <a:pt x="16" y="2"/>
                    <a:pt x="1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8" name="Freeform 152"/>
            <p:cNvSpPr>
              <a:spLocks/>
            </p:cNvSpPr>
            <p:nvPr/>
          </p:nvSpPr>
          <p:spPr bwMode="auto">
            <a:xfrm>
              <a:off x="-321" y="-620"/>
              <a:ext cx="231" cy="123"/>
            </a:xfrm>
            <a:custGeom>
              <a:avLst/>
              <a:gdLst>
                <a:gd name="T0" fmla="*/ 17 w 98"/>
                <a:gd name="T1" fmla="*/ 0 h 52"/>
                <a:gd name="T2" fmla="*/ 0 w 98"/>
                <a:gd name="T3" fmla="*/ 5 h 52"/>
                <a:gd name="T4" fmla="*/ 9 w 98"/>
                <a:gd name="T5" fmla="*/ 13 h 52"/>
                <a:gd name="T6" fmla="*/ 5 w 98"/>
                <a:gd name="T7" fmla="*/ 18 h 52"/>
                <a:gd name="T8" fmla="*/ 9 w 98"/>
                <a:gd name="T9" fmla="*/ 19 h 52"/>
                <a:gd name="T10" fmla="*/ 24 w 98"/>
                <a:gd name="T11" fmla="*/ 18 h 52"/>
                <a:gd name="T12" fmla="*/ 24 w 98"/>
                <a:gd name="T13" fmla="*/ 24 h 52"/>
                <a:gd name="T14" fmla="*/ 8 w 98"/>
                <a:gd name="T15" fmla="*/ 31 h 52"/>
                <a:gd name="T16" fmla="*/ 19 w 98"/>
                <a:gd name="T17" fmla="*/ 35 h 52"/>
                <a:gd name="T18" fmla="*/ 22 w 98"/>
                <a:gd name="T19" fmla="*/ 35 h 52"/>
                <a:gd name="T20" fmla="*/ 33 w 98"/>
                <a:gd name="T21" fmla="*/ 34 h 52"/>
                <a:gd name="T22" fmla="*/ 40 w 98"/>
                <a:gd name="T23" fmla="*/ 37 h 52"/>
                <a:gd name="T24" fmla="*/ 44 w 98"/>
                <a:gd name="T25" fmla="*/ 37 h 52"/>
                <a:gd name="T26" fmla="*/ 65 w 98"/>
                <a:gd name="T27" fmla="*/ 39 h 52"/>
                <a:gd name="T28" fmla="*/ 88 w 98"/>
                <a:gd name="T29" fmla="*/ 52 h 52"/>
                <a:gd name="T30" fmla="*/ 98 w 98"/>
                <a:gd name="T31" fmla="*/ 45 h 52"/>
                <a:gd name="T32" fmla="*/ 83 w 98"/>
                <a:gd name="T33" fmla="*/ 31 h 52"/>
                <a:gd name="T34" fmla="*/ 87 w 98"/>
                <a:gd name="T35" fmla="*/ 26 h 52"/>
                <a:gd name="T36" fmla="*/ 71 w 98"/>
                <a:gd name="T37" fmla="*/ 14 h 52"/>
                <a:gd name="T38" fmla="*/ 63 w 98"/>
                <a:gd name="T39" fmla="*/ 18 h 52"/>
                <a:gd name="T40" fmla="*/ 48 w 98"/>
                <a:gd name="T41" fmla="*/ 6 h 52"/>
                <a:gd name="T42" fmla="*/ 37 w 98"/>
                <a:gd name="T43" fmla="*/ 10 h 52"/>
                <a:gd name="T44" fmla="*/ 17 w 98"/>
                <a:gd name="T45"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8" h="52">
                  <a:moveTo>
                    <a:pt x="17" y="0"/>
                  </a:moveTo>
                  <a:cubicBezTo>
                    <a:pt x="11" y="0"/>
                    <a:pt x="6" y="4"/>
                    <a:pt x="0" y="5"/>
                  </a:cubicBezTo>
                  <a:cubicBezTo>
                    <a:pt x="0" y="11"/>
                    <a:pt x="2" y="13"/>
                    <a:pt x="9" y="13"/>
                  </a:cubicBezTo>
                  <a:cubicBezTo>
                    <a:pt x="9" y="15"/>
                    <a:pt x="7" y="17"/>
                    <a:pt x="5" y="18"/>
                  </a:cubicBezTo>
                  <a:cubicBezTo>
                    <a:pt x="7" y="19"/>
                    <a:pt x="8" y="19"/>
                    <a:pt x="9" y="19"/>
                  </a:cubicBezTo>
                  <a:cubicBezTo>
                    <a:pt x="12" y="19"/>
                    <a:pt x="16" y="18"/>
                    <a:pt x="24" y="18"/>
                  </a:cubicBezTo>
                  <a:cubicBezTo>
                    <a:pt x="23" y="20"/>
                    <a:pt x="23" y="23"/>
                    <a:pt x="24" y="24"/>
                  </a:cubicBezTo>
                  <a:cubicBezTo>
                    <a:pt x="18" y="26"/>
                    <a:pt x="13" y="26"/>
                    <a:pt x="8" y="31"/>
                  </a:cubicBezTo>
                  <a:cubicBezTo>
                    <a:pt x="12" y="34"/>
                    <a:pt x="14" y="35"/>
                    <a:pt x="19" y="35"/>
                  </a:cubicBezTo>
                  <a:cubicBezTo>
                    <a:pt x="20" y="35"/>
                    <a:pt x="21" y="35"/>
                    <a:pt x="22" y="35"/>
                  </a:cubicBezTo>
                  <a:cubicBezTo>
                    <a:pt x="26" y="35"/>
                    <a:pt x="30" y="34"/>
                    <a:pt x="33" y="34"/>
                  </a:cubicBezTo>
                  <a:cubicBezTo>
                    <a:pt x="36" y="34"/>
                    <a:pt x="38" y="35"/>
                    <a:pt x="40" y="37"/>
                  </a:cubicBezTo>
                  <a:cubicBezTo>
                    <a:pt x="41" y="37"/>
                    <a:pt x="42" y="37"/>
                    <a:pt x="44" y="37"/>
                  </a:cubicBezTo>
                  <a:cubicBezTo>
                    <a:pt x="51" y="37"/>
                    <a:pt x="56" y="39"/>
                    <a:pt x="65" y="39"/>
                  </a:cubicBezTo>
                  <a:cubicBezTo>
                    <a:pt x="77" y="39"/>
                    <a:pt x="76" y="52"/>
                    <a:pt x="88" y="52"/>
                  </a:cubicBezTo>
                  <a:cubicBezTo>
                    <a:pt x="92" y="52"/>
                    <a:pt x="98" y="51"/>
                    <a:pt x="98" y="45"/>
                  </a:cubicBezTo>
                  <a:cubicBezTo>
                    <a:pt x="98" y="40"/>
                    <a:pt x="87" y="35"/>
                    <a:pt x="83" y="31"/>
                  </a:cubicBezTo>
                  <a:cubicBezTo>
                    <a:pt x="84" y="30"/>
                    <a:pt x="86" y="27"/>
                    <a:pt x="87" y="26"/>
                  </a:cubicBezTo>
                  <a:cubicBezTo>
                    <a:pt x="85" y="23"/>
                    <a:pt x="79" y="14"/>
                    <a:pt x="71" y="14"/>
                  </a:cubicBezTo>
                  <a:cubicBezTo>
                    <a:pt x="68" y="14"/>
                    <a:pt x="67" y="18"/>
                    <a:pt x="63" y="18"/>
                  </a:cubicBezTo>
                  <a:cubicBezTo>
                    <a:pt x="58" y="18"/>
                    <a:pt x="58" y="6"/>
                    <a:pt x="48" y="6"/>
                  </a:cubicBezTo>
                  <a:cubicBezTo>
                    <a:pt x="43" y="6"/>
                    <a:pt x="41" y="10"/>
                    <a:pt x="37" y="10"/>
                  </a:cubicBezTo>
                  <a:cubicBezTo>
                    <a:pt x="31" y="10"/>
                    <a:pt x="28" y="0"/>
                    <a:pt x="1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9" name="Freeform 153"/>
            <p:cNvSpPr>
              <a:spLocks/>
            </p:cNvSpPr>
            <p:nvPr/>
          </p:nvSpPr>
          <p:spPr bwMode="auto">
            <a:xfrm>
              <a:off x="-229" y="-514"/>
              <a:ext cx="61" cy="19"/>
            </a:xfrm>
            <a:custGeom>
              <a:avLst/>
              <a:gdLst>
                <a:gd name="T0" fmla="*/ 14 w 26"/>
                <a:gd name="T1" fmla="*/ 0 h 8"/>
                <a:gd name="T2" fmla="*/ 9 w 26"/>
                <a:gd name="T3" fmla="*/ 8 h 8"/>
                <a:gd name="T4" fmla="*/ 26 w 26"/>
                <a:gd name="T5" fmla="*/ 5 h 8"/>
                <a:gd name="T6" fmla="*/ 14 w 26"/>
                <a:gd name="T7" fmla="*/ 0 h 8"/>
              </a:gdLst>
              <a:ahLst/>
              <a:cxnLst>
                <a:cxn ang="0">
                  <a:pos x="T0" y="T1"/>
                </a:cxn>
                <a:cxn ang="0">
                  <a:pos x="T2" y="T3"/>
                </a:cxn>
                <a:cxn ang="0">
                  <a:pos x="T4" y="T5"/>
                </a:cxn>
                <a:cxn ang="0">
                  <a:pos x="T6" y="T7"/>
                </a:cxn>
              </a:cxnLst>
              <a:rect l="0" t="0" r="r" b="b"/>
              <a:pathLst>
                <a:path w="26" h="8">
                  <a:moveTo>
                    <a:pt x="14" y="0"/>
                  </a:moveTo>
                  <a:cubicBezTo>
                    <a:pt x="12" y="0"/>
                    <a:pt x="0" y="8"/>
                    <a:pt x="9" y="8"/>
                  </a:cubicBezTo>
                  <a:cubicBezTo>
                    <a:pt x="17" y="8"/>
                    <a:pt x="23" y="8"/>
                    <a:pt x="26" y="5"/>
                  </a:cubicBezTo>
                  <a:cubicBezTo>
                    <a:pt x="21" y="3"/>
                    <a:pt x="20" y="0"/>
                    <a:pt x="1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0" name="Freeform 154"/>
            <p:cNvSpPr>
              <a:spLocks/>
            </p:cNvSpPr>
            <p:nvPr/>
          </p:nvSpPr>
          <p:spPr bwMode="auto">
            <a:xfrm>
              <a:off x="-2" y="-440"/>
              <a:ext cx="610" cy="189"/>
            </a:xfrm>
            <a:custGeom>
              <a:avLst/>
              <a:gdLst>
                <a:gd name="T0" fmla="*/ 16 w 258"/>
                <a:gd name="T1" fmla="*/ 0 h 80"/>
                <a:gd name="T2" fmla="*/ 0 w 258"/>
                <a:gd name="T3" fmla="*/ 8 h 80"/>
                <a:gd name="T4" fmla="*/ 38 w 258"/>
                <a:gd name="T5" fmla="*/ 26 h 80"/>
                <a:gd name="T6" fmla="*/ 48 w 258"/>
                <a:gd name="T7" fmla="*/ 21 h 80"/>
                <a:gd name="T8" fmla="*/ 69 w 258"/>
                <a:gd name="T9" fmla="*/ 48 h 80"/>
                <a:gd name="T10" fmla="*/ 63 w 258"/>
                <a:gd name="T11" fmla="*/ 56 h 80"/>
                <a:gd name="T12" fmla="*/ 101 w 258"/>
                <a:gd name="T13" fmla="*/ 80 h 80"/>
                <a:gd name="T14" fmla="*/ 116 w 258"/>
                <a:gd name="T15" fmla="*/ 71 h 80"/>
                <a:gd name="T16" fmla="*/ 122 w 258"/>
                <a:gd name="T17" fmla="*/ 71 h 80"/>
                <a:gd name="T18" fmla="*/ 139 w 258"/>
                <a:gd name="T19" fmla="*/ 80 h 80"/>
                <a:gd name="T20" fmla="*/ 149 w 258"/>
                <a:gd name="T21" fmla="*/ 79 h 80"/>
                <a:gd name="T22" fmla="*/ 191 w 258"/>
                <a:gd name="T23" fmla="*/ 79 h 80"/>
                <a:gd name="T24" fmla="*/ 204 w 258"/>
                <a:gd name="T25" fmla="*/ 72 h 80"/>
                <a:gd name="T26" fmla="*/ 215 w 258"/>
                <a:gd name="T27" fmla="*/ 80 h 80"/>
                <a:gd name="T28" fmla="*/ 258 w 258"/>
                <a:gd name="T29" fmla="*/ 62 h 80"/>
                <a:gd name="T30" fmla="*/ 256 w 258"/>
                <a:gd name="T31" fmla="*/ 62 h 80"/>
                <a:gd name="T32" fmla="*/ 252 w 258"/>
                <a:gd name="T33" fmla="*/ 61 h 80"/>
                <a:gd name="T34" fmla="*/ 254 w 258"/>
                <a:gd name="T35" fmla="*/ 56 h 80"/>
                <a:gd name="T36" fmla="*/ 258 w 258"/>
                <a:gd name="T37" fmla="*/ 55 h 80"/>
                <a:gd name="T38" fmla="*/ 216 w 258"/>
                <a:gd name="T39" fmla="*/ 41 h 80"/>
                <a:gd name="T40" fmla="*/ 150 w 258"/>
                <a:gd name="T41" fmla="*/ 54 h 80"/>
                <a:gd name="T42" fmla="*/ 114 w 258"/>
                <a:gd name="T43" fmla="*/ 48 h 80"/>
                <a:gd name="T44" fmla="*/ 109 w 258"/>
                <a:gd name="T45" fmla="*/ 50 h 80"/>
                <a:gd name="T46" fmla="*/ 105 w 258"/>
                <a:gd name="T47" fmla="*/ 45 h 80"/>
                <a:gd name="T48" fmla="*/ 109 w 258"/>
                <a:gd name="T49" fmla="*/ 42 h 80"/>
                <a:gd name="T50" fmla="*/ 85 w 258"/>
                <a:gd name="T51" fmla="*/ 30 h 80"/>
                <a:gd name="T52" fmla="*/ 106 w 258"/>
                <a:gd name="T53" fmla="*/ 30 h 80"/>
                <a:gd name="T54" fmla="*/ 82 w 258"/>
                <a:gd name="T55" fmla="*/ 14 h 80"/>
                <a:gd name="T56" fmla="*/ 72 w 258"/>
                <a:gd name="T57" fmla="*/ 14 h 80"/>
                <a:gd name="T58" fmla="*/ 62 w 258"/>
                <a:gd name="T59" fmla="*/ 18 h 80"/>
                <a:gd name="T60" fmla="*/ 16 w 258"/>
                <a:gd name="T61"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58" h="80">
                  <a:moveTo>
                    <a:pt x="16" y="0"/>
                  </a:moveTo>
                  <a:cubicBezTo>
                    <a:pt x="9" y="0"/>
                    <a:pt x="0" y="0"/>
                    <a:pt x="0" y="8"/>
                  </a:cubicBezTo>
                  <a:cubicBezTo>
                    <a:pt x="0" y="13"/>
                    <a:pt x="32" y="26"/>
                    <a:pt x="38" y="26"/>
                  </a:cubicBezTo>
                  <a:cubicBezTo>
                    <a:pt x="42" y="26"/>
                    <a:pt x="45" y="24"/>
                    <a:pt x="48" y="21"/>
                  </a:cubicBezTo>
                  <a:cubicBezTo>
                    <a:pt x="57" y="30"/>
                    <a:pt x="60" y="39"/>
                    <a:pt x="69" y="48"/>
                  </a:cubicBezTo>
                  <a:cubicBezTo>
                    <a:pt x="67" y="49"/>
                    <a:pt x="63" y="53"/>
                    <a:pt x="63" y="56"/>
                  </a:cubicBezTo>
                  <a:cubicBezTo>
                    <a:pt x="63" y="67"/>
                    <a:pt x="89" y="80"/>
                    <a:pt x="101" y="80"/>
                  </a:cubicBezTo>
                  <a:cubicBezTo>
                    <a:pt x="106" y="80"/>
                    <a:pt x="114" y="74"/>
                    <a:pt x="116" y="71"/>
                  </a:cubicBezTo>
                  <a:cubicBezTo>
                    <a:pt x="122" y="71"/>
                    <a:pt x="122" y="71"/>
                    <a:pt x="122" y="71"/>
                  </a:cubicBezTo>
                  <a:cubicBezTo>
                    <a:pt x="121" y="78"/>
                    <a:pt x="130" y="80"/>
                    <a:pt x="139" y="80"/>
                  </a:cubicBezTo>
                  <a:cubicBezTo>
                    <a:pt x="142" y="80"/>
                    <a:pt x="146" y="80"/>
                    <a:pt x="149" y="79"/>
                  </a:cubicBezTo>
                  <a:cubicBezTo>
                    <a:pt x="191" y="79"/>
                    <a:pt x="191" y="79"/>
                    <a:pt x="191" y="79"/>
                  </a:cubicBezTo>
                  <a:cubicBezTo>
                    <a:pt x="196" y="76"/>
                    <a:pt x="197" y="73"/>
                    <a:pt x="204" y="72"/>
                  </a:cubicBezTo>
                  <a:cubicBezTo>
                    <a:pt x="205" y="76"/>
                    <a:pt x="208" y="80"/>
                    <a:pt x="215" y="80"/>
                  </a:cubicBezTo>
                  <a:cubicBezTo>
                    <a:pt x="233" y="80"/>
                    <a:pt x="257" y="80"/>
                    <a:pt x="258" y="62"/>
                  </a:cubicBezTo>
                  <a:cubicBezTo>
                    <a:pt x="258" y="62"/>
                    <a:pt x="258" y="62"/>
                    <a:pt x="256" y="62"/>
                  </a:cubicBezTo>
                  <a:cubicBezTo>
                    <a:pt x="255" y="62"/>
                    <a:pt x="253" y="62"/>
                    <a:pt x="252" y="61"/>
                  </a:cubicBezTo>
                  <a:cubicBezTo>
                    <a:pt x="252" y="59"/>
                    <a:pt x="253" y="58"/>
                    <a:pt x="254" y="56"/>
                  </a:cubicBezTo>
                  <a:cubicBezTo>
                    <a:pt x="256" y="56"/>
                    <a:pt x="258" y="56"/>
                    <a:pt x="258" y="55"/>
                  </a:cubicBezTo>
                  <a:cubicBezTo>
                    <a:pt x="251" y="42"/>
                    <a:pt x="237" y="41"/>
                    <a:pt x="216" y="41"/>
                  </a:cubicBezTo>
                  <a:cubicBezTo>
                    <a:pt x="189" y="41"/>
                    <a:pt x="179" y="54"/>
                    <a:pt x="150" y="54"/>
                  </a:cubicBezTo>
                  <a:cubicBezTo>
                    <a:pt x="137" y="54"/>
                    <a:pt x="126" y="51"/>
                    <a:pt x="114" y="48"/>
                  </a:cubicBezTo>
                  <a:cubicBezTo>
                    <a:pt x="113" y="48"/>
                    <a:pt x="110" y="50"/>
                    <a:pt x="109" y="50"/>
                  </a:cubicBezTo>
                  <a:cubicBezTo>
                    <a:pt x="107" y="50"/>
                    <a:pt x="105" y="48"/>
                    <a:pt x="105" y="45"/>
                  </a:cubicBezTo>
                  <a:cubicBezTo>
                    <a:pt x="105" y="43"/>
                    <a:pt x="108" y="43"/>
                    <a:pt x="109" y="42"/>
                  </a:cubicBezTo>
                  <a:cubicBezTo>
                    <a:pt x="102" y="36"/>
                    <a:pt x="88" y="44"/>
                    <a:pt x="85" y="30"/>
                  </a:cubicBezTo>
                  <a:cubicBezTo>
                    <a:pt x="106" y="30"/>
                    <a:pt x="106" y="30"/>
                    <a:pt x="106" y="30"/>
                  </a:cubicBezTo>
                  <a:cubicBezTo>
                    <a:pt x="102" y="23"/>
                    <a:pt x="77" y="26"/>
                    <a:pt x="82" y="14"/>
                  </a:cubicBezTo>
                  <a:cubicBezTo>
                    <a:pt x="82" y="14"/>
                    <a:pt x="76" y="14"/>
                    <a:pt x="72" y="14"/>
                  </a:cubicBezTo>
                  <a:cubicBezTo>
                    <a:pt x="70" y="17"/>
                    <a:pt x="67" y="18"/>
                    <a:pt x="62" y="18"/>
                  </a:cubicBezTo>
                  <a:cubicBezTo>
                    <a:pt x="44" y="18"/>
                    <a:pt x="39" y="0"/>
                    <a:pt x="1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1" name="Freeform 155"/>
            <p:cNvSpPr>
              <a:spLocks/>
            </p:cNvSpPr>
            <p:nvPr/>
          </p:nvSpPr>
          <p:spPr bwMode="auto">
            <a:xfrm>
              <a:off x="5" y="-339"/>
              <a:ext cx="106" cy="83"/>
            </a:xfrm>
            <a:custGeom>
              <a:avLst/>
              <a:gdLst>
                <a:gd name="T0" fmla="*/ 23 w 45"/>
                <a:gd name="T1" fmla="*/ 0 h 35"/>
                <a:gd name="T2" fmla="*/ 7 w 45"/>
                <a:gd name="T3" fmla="*/ 12 h 35"/>
                <a:gd name="T4" fmla="*/ 0 w 45"/>
                <a:gd name="T5" fmla="*/ 20 h 35"/>
                <a:gd name="T6" fmla="*/ 35 w 45"/>
                <a:gd name="T7" fmla="*/ 35 h 35"/>
                <a:gd name="T8" fmla="*/ 45 w 45"/>
                <a:gd name="T9" fmla="*/ 18 h 35"/>
                <a:gd name="T10" fmla="*/ 23 w 45"/>
                <a:gd name="T11" fmla="*/ 0 h 35"/>
              </a:gdLst>
              <a:ahLst/>
              <a:cxnLst>
                <a:cxn ang="0">
                  <a:pos x="T0" y="T1"/>
                </a:cxn>
                <a:cxn ang="0">
                  <a:pos x="T2" y="T3"/>
                </a:cxn>
                <a:cxn ang="0">
                  <a:pos x="T4" y="T5"/>
                </a:cxn>
                <a:cxn ang="0">
                  <a:pos x="T6" y="T7"/>
                </a:cxn>
                <a:cxn ang="0">
                  <a:pos x="T8" y="T9"/>
                </a:cxn>
                <a:cxn ang="0">
                  <a:pos x="T10" y="T11"/>
                </a:cxn>
              </a:cxnLst>
              <a:rect l="0" t="0" r="r" b="b"/>
              <a:pathLst>
                <a:path w="45" h="35">
                  <a:moveTo>
                    <a:pt x="23" y="0"/>
                  </a:moveTo>
                  <a:cubicBezTo>
                    <a:pt x="11" y="0"/>
                    <a:pt x="13" y="12"/>
                    <a:pt x="7" y="12"/>
                  </a:cubicBezTo>
                  <a:cubicBezTo>
                    <a:pt x="6" y="12"/>
                    <a:pt x="0" y="15"/>
                    <a:pt x="0" y="20"/>
                  </a:cubicBezTo>
                  <a:cubicBezTo>
                    <a:pt x="0" y="20"/>
                    <a:pt x="31" y="35"/>
                    <a:pt x="35" y="35"/>
                  </a:cubicBezTo>
                  <a:cubicBezTo>
                    <a:pt x="42" y="35"/>
                    <a:pt x="45" y="27"/>
                    <a:pt x="45" y="18"/>
                  </a:cubicBezTo>
                  <a:cubicBezTo>
                    <a:pt x="45" y="11"/>
                    <a:pt x="33" y="0"/>
                    <a:pt x="2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2" name="Freeform 156"/>
            <p:cNvSpPr>
              <a:spLocks/>
            </p:cNvSpPr>
            <p:nvPr/>
          </p:nvSpPr>
          <p:spPr bwMode="auto">
            <a:xfrm>
              <a:off x="19" y="-495"/>
              <a:ext cx="97" cy="29"/>
            </a:xfrm>
            <a:custGeom>
              <a:avLst/>
              <a:gdLst>
                <a:gd name="T0" fmla="*/ 41 w 41"/>
                <a:gd name="T1" fmla="*/ 0 h 12"/>
                <a:gd name="T2" fmla="*/ 38 w 41"/>
                <a:gd name="T3" fmla="*/ 1 h 12"/>
                <a:gd name="T4" fmla="*/ 34 w 41"/>
                <a:gd name="T5" fmla="*/ 0 h 12"/>
                <a:gd name="T6" fmla="*/ 0 w 41"/>
                <a:gd name="T7" fmla="*/ 7 h 12"/>
                <a:gd name="T8" fmla="*/ 33 w 41"/>
                <a:gd name="T9" fmla="*/ 12 h 12"/>
                <a:gd name="T10" fmla="*/ 41 w 41"/>
                <a:gd name="T11" fmla="*/ 7 h 12"/>
                <a:gd name="T12" fmla="*/ 41 w 41"/>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1" h="12">
                  <a:moveTo>
                    <a:pt x="41" y="0"/>
                  </a:moveTo>
                  <a:cubicBezTo>
                    <a:pt x="39" y="1"/>
                    <a:pt x="38" y="1"/>
                    <a:pt x="38" y="1"/>
                  </a:cubicBezTo>
                  <a:cubicBezTo>
                    <a:pt x="37" y="1"/>
                    <a:pt x="38" y="0"/>
                    <a:pt x="34" y="0"/>
                  </a:cubicBezTo>
                  <a:cubicBezTo>
                    <a:pt x="24" y="0"/>
                    <a:pt x="5" y="1"/>
                    <a:pt x="0" y="7"/>
                  </a:cubicBezTo>
                  <a:cubicBezTo>
                    <a:pt x="0" y="7"/>
                    <a:pt x="30" y="12"/>
                    <a:pt x="33" y="12"/>
                  </a:cubicBezTo>
                  <a:cubicBezTo>
                    <a:pt x="38" y="12"/>
                    <a:pt x="41" y="10"/>
                    <a:pt x="41" y="7"/>
                  </a:cubicBezTo>
                  <a:cubicBezTo>
                    <a:pt x="41" y="6"/>
                    <a:pt x="41" y="4"/>
                    <a:pt x="4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3" name="Freeform 157"/>
            <p:cNvSpPr>
              <a:spLocks/>
            </p:cNvSpPr>
            <p:nvPr/>
          </p:nvSpPr>
          <p:spPr bwMode="auto">
            <a:xfrm>
              <a:off x="-57" y="-587"/>
              <a:ext cx="116" cy="87"/>
            </a:xfrm>
            <a:custGeom>
              <a:avLst/>
              <a:gdLst>
                <a:gd name="T0" fmla="*/ 12 w 49"/>
                <a:gd name="T1" fmla="*/ 0 h 37"/>
                <a:gd name="T2" fmla="*/ 0 w 49"/>
                <a:gd name="T3" fmla="*/ 8 h 37"/>
                <a:gd name="T4" fmla="*/ 17 w 49"/>
                <a:gd name="T5" fmla="*/ 28 h 37"/>
                <a:gd name="T6" fmla="*/ 12 w 49"/>
                <a:gd name="T7" fmla="*/ 33 h 37"/>
                <a:gd name="T8" fmla="*/ 22 w 49"/>
                <a:gd name="T9" fmla="*/ 37 h 37"/>
                <a:gd name="T10" fmla="*/ 49 w 49"/>
                <a:gd name="T11" fmla="*/ 33 h 37"/>
                <a:gd name="T12" fmla="*/ 49 w 49"/>
                <a:gd name="T13" fmla="*/ 20 h 37"/>
                <a:gd name="T14" fmla="*/ 31 w 49"/>
                <a:gd name="T15" fmla="*/ 8 h 37"/>
                <a:gd name="T16" fmla="*/ 12 w 49"/>
                <a:gd name="T1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37">
                  <a:moveTo>
                    <a:pt x="12" y="0"/>
                  </a:moveTo>
                  <a:cubicBezTo>
                    <a:pt x="7" y="0"/>
                    <a:pt x="0" y="2"/>
                    <a:pt x="0" y="8"/>
                  </a:cubicBezTo>
                  <a:cubicBezTo>
                    <a:pt x="0" y="18"/>
                    <a:pt x="11" y="21"/>
                    <a:pt x="17" y="28"/>
                  </a:cubicBezTo>
                  <a:cubicBezTo>
                    <a:pt x="16" y="28"/>
                    <a:pt x="12" y="30"/>
                    <a:pt x="12" y="33"/>
                  </a:cubicBezTo>
                  <a:cubicBezTo>
                    <a:pt x="12" y="36"/>
                    <a:pt x="16" y="37"/>
                    <a:pt x="22" y="37"/>
                  </a:cubicBezTo>
                  <a:cubicBezTo>
                    <a:pt x="29" y="37"/>
                    <a:pt x="39" y="35"/>
                    <a:pt x="49" y="33"/>
                  </a:cubicBezTo>
                  <a:cubicBezTo>
                    <a:pt x="48" y="27"/>
                    <a:pt x="49" y="23"/>
                    <a:pt x="49" y="20"/>
                  </a:cubicBezTo>
                  <a:cubicBezTo>
                    <a:pt x="49" y="9"/>
                    <a:pt x="31" y="20"/>
                    <a:pt x="31" y="8"/>
                  </a:cubicBezTo>
                  <a:cubicBezTo>
                    <a:pt x="25" y="8"/>
                    <a:pt x="14" y="4"/>
                    <a:pt x="1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4" name="Freeform 158"/>
            <p:cNvSpPr>
              <a:spLocks/>
            </p:cNvSpPr>
            <p:nvPr/>
          </p:nvSpPr>
          <p:spPr bwMode="auto">
            <a:xfrm>
              <a:off x="-99" y="-672"/>
              <a:ext cx="42" cy="26"/>
            </a:xfrm>
            <a:custGeom>
              <a:avLst/>
              <a:gdLst>
                <a:gd name="T0" fmla="*/ 7 w 18"/>
                <a:gd name="T1" fmla="*/ 0 h 11"/>
                <a:gd name="T2" fmla="*/ 0 w 18"/>
                <a:gd name="T3" fmla="*/ 0 h 11"/>
                <a:gd name="T4" fmla="*/ 9 w 18"/>
                <a:gd name="T5" fmla="*/ 11 h 11"/>
                <a:gd name="T6" fmla="*/ 18 w 18"/>
                <a:gd name="T7" fmla="*/ 11 h 11"/>
                <a:gd name="T8" fmla="*/ 18 w 18"/>
                <a:gd name="T9" fmla="*/ 0 h 11"/>
                <a:gd name="T10" fmla="*/ 7 w 18"/>
                <a:gd name="T11" fmla="*/ 0 h 11"/>
              </a:gdLst>
              <a:ahLst/>
              <a:cxnLst>
                <a:cxn ang="0">
                  <a:pos x="T0" y="T1"/>
                </a:cxn>
                <a:cxn ang="0">
                  <a:pos x="T2" y="T3"/>
                </a:cxn>
                <a:cxn ang="0">
                  <a:pos x="T4" y="T5"/>
                </a:cxn>
                <a:cxn ang="0">
                  <a:pos x="T6" y="T7"/>
                </a:cxn>
                <a:cxn ang="0">
                  <a:pos x="T8" y="T9"/>
                </a:cxn>
                <a:cxn ang="0">
                  <a:pos x="T10" y="T11"/>
                </a:cxn>
              </a:cxnLst>
              <a:rect l="0" t="0" r="r" b="b"/>
              <a:pathLst>
                <a:path w="18" h="11">
                  <a:moveTo>
                    <a:pt x="7" y="0"/>
                  </a:moveTo>
                  <a:cubicBezTo>
                    <a:pt x="4" y="0"/>
                    <a:pt x="2" y="0"/>
                    <a:pt x="0" y="0"/>
                  </a:cubicBezTo>
                  <a:cubicBezTo>
                    <a:pt x="0" y="7"/>
                    <a:pt x="6" y="8"/>
                    <a:pt x="9" y="11"/>
                  </a:cubicBezTo>
                  <a:cubicBezTo>
                    <a:pt x="18" y="11"/>
                    <a:pt x="18" y="11"/>
                    <a:pt x="18" y="11"/>
                  </a:cubicBezTo>
                  <a:cubicBezTo>
                    <a:pt x="18" y="0"/>
                    <a:pt x="18" y="0"/>
                    <a:pt x="18" y="0"/>
                  </a:cubicBezTo>
                  <a:cubicBezTo>
                    <a:pt x="16" y="0"/>
                    <a:pt x="11" y="0"/>
                    <a:pt x="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5" name="Freeform 159"/>
            <p:cNvSpPr>
              <a:spLocks/>
            </p:cNvSpPr>
            <p:nvPr/>
          </p:nvSpPr>
          <p:spPr bwMode="auto">
            <a:xfrm>
              <a:off x="24" y="-783"/>
              <a:ext cx="390" cy="262"/>
            </a:xfrm>
            <a:custGeom>
              <a:avLst/>
              <a:gdLst>
                <a:gd name="T0" fmla="*/ 29 w 165"/>
                <a:gd name="T1" fmla="*/ 0 h 111"/>
                <a:gd name="T2" fmla="*/ 45 w 165"/>
                <a:gd name="T3" fmla="*/ 11 h 111"/>
                <a:gd name="T4" fmla="*/ 36 w 165"/>
                <a:gd name="T5" fmla="*/ 11 h 111"/>
                <a:gd name="T6" fmla="*/ 31 w 165"/>
                <a:gd name="T7" fmla="*/ 11 h 111"/>
                <a:gd name="T8" fmla="*/ 16 w 165"/>
                <a:gd name="T9" fmla="*/ 16 h 111"/>
                <a:gd name="T10" fmla="*/ 23 w 165"/>
                <a:gd name="T11" fmla="*/ 25 h 111"/>
                <a:gd name="T12" fmla="*/ 32 w 165"/>
                <a:gd name="T13" fmla="*/ 23 h 111"/>
                <a:gd name="T14" fmla="*/ 38 w 165"/>
                <a:gd name="T15" fmla="*/ 25 h 111"/>
                <a:gd name="T16" fmla="*/ 32 w 165"/>
                <a:gd name="T17" fmla="*/ 30 h 111"/>
                <a:gd name="T18" fmla="*/ 18 w 165"/>
                <a:gd name="T19" fmla="*/ 26 h 111"/>
                <a:gd name="T20" fmla="*/ 15 w 165"/>
                <a:gd name="T21" fmla="*/ 26 h 111"/>
                <a:gd name="T22" fmla="*/ 6 w 165"/>
                <a:gd name="T23" fmla="*/ 31 h 111"/>
                <a:gd name="T24" fmla="*/ 29 w 165"/>
                <a:gd name="T25" fmla="*/ 43 h 111"/>
                <a:gd name="T26" fmla="*/ 24 w 165"/>
                <a:gd name="T27" fmla="*/ 47 h 111"/>
                <a:gd name="T28" fmla="*/ 8 w 165"/>
                <a:gd name="T29" fmla="*/ 42 h 111"/>
                <a:gd name="T30" fmla="*/ 0 w 165"/>
                <a:gd name="T31" fmla="*/ 42 h 111"/>
                <a:gd name="T32" fmla="*/ 31 w 165"/>
                <a:gd name="T33" fmla="*/ 59 h 111"/>
                <a:gd name="T34" fmla="*/ 19 w 165"/>
                <a:gd name="T35" fmla="*/ 66 h 111"/>
                <a:gd name="T36" fmla="*/ 23 w 165"/>
                <a:gd name="T37" fmla="*/ 71 h 111"/>
                <a:gd name="T38" fmla="*/ 34 w 165"/>
                <a:gd name="T39" fmla="*/ 67 h 111"/>
                <a:gd name="T40" fmla="*/ 42 w 165"/>
                <a:gd name="T41" fmla="*/ 74 h 111"/>
                <a:gd name="T42" fmla="*/ 57 w 165"/>
                <a:gd name="T43" fmla="*/ 69 h 111"/>
                <a:gd name="T44" fmla="*/ 79 w 165"/>
                <a:gd name="T45" fmla="*/ 74 h 111"/>
                <a:gd name="T46" fmla="*/ 39 w 165"/>
                <a:gd name="T47" fmla="*/ 84 h 111"/>
                <a:gd name="T48" fmla="*/ 63 w 165"/>
                <a:gd name="T49" fmla="*/ 97 h 111"/>
                <a:gd name="T50" fmla="*/ 56 w 165"/>
                <a:gd name="T51" fmla="*/ 101 h 111"/>
                <a:gd name="T52" fmla="*/ 77 w 165"/>
                <a:gd name="T53" fmla="*/ 111 h 111"/>
                <a:gd name="T54" fmla="*/ 90 w 165"/>
                <a:gd name="T55" fmla="*/ 99 h 111"/>
                <a:gd name="T56" fmla="*/ 108 w 165"/>
                <a:gd name="T57" fmla="*/ 108 h 111"/>
                <a:gd name="T58" fmla="*/ 109 w 165"/>
                <a:gd name="T59" fmla="*/ 108 h 111"/>
                <a:gd name="T60" fmla="*/ 109 w 165"/>
                <a:gd name="T61" fmla="*/ 101 h 111"/>
                <a:gd name="T62" fmla="*/ 118 w 165"/>
                <a:gd name="T63" fmla="*/ 101 h 111"/>
                <a:gd name="T64" fmla="*/ 111 w 165"/>
                <a:gd name="T65" fmla="*/ 91 h 111"/>
                <a:gd name="T66" fmla="*/ 118 w 165"/>
                <a:gd name="T67" fmla="*/ 83 h 111"/>
                <a:gd name="T68" fmla="*/ 126 w 165"/>
                <a:gd name="T69" fmla="*/ 93 h 111"/>
                <a:gd name="T70" fmla="*/ 151 w 165"/>
                <a:gd name="T71" fmla="*/ 76 h 111"/>
                <a:gd name="T72" fmla="*/ 163 w 165"/>
                <a:gd name="T73" fmla="*/ 74 h 111"/>
                <a:gd name="T74" fmla="*/ 164 w 165"/>
                <a:gd name="T75" fmla="*/ 66 h 111"/>
                <a:gd name="T76" fmla="*/ 138 w 165"/>
                <a:gd name="T77" fmla="*/ 59 h 111"/>
                <a:gd name="T78" fmla="*/ 131 w 165"/>
                <a:gd name="T79" fmla="*/ 61 h 111"/>
                <a:gd name="T80" fmla="*/ 129 w 165"/>
                <a:gd name="T81" fmla="*/ 59 h 111"/>
                <a:gd name="T82" fmla="*/ 132 w 165"/>
                <a:gd name="T83" fmla="*/ 51 h 111"/>
                <a:gd name="T84" fmla="*/ 126 w 165"/>
                <a:gd name="T85" fmla="*/ 43 h 111"/>
                <a:gd name="T86" fmla="*/ 119 w 165"/>
                <a:gd name="T87" fmla="*/ 34 h 111"/>
                <a:gd name="T88" fmla="*/ 114 w 165"/>
                <a:gd name="T89" fmla="*/ 34 h 111"/>
                <a:gd name="T90" fmla="*/ 117 w 165"/>
                <a:gd name="T91" fmla="*/ 38 h 111"/>
                <a:gd name="T92" fmla="*/ 117 w 165"/>
                <a:gd name="T93" fmla="*/ 45 h 111"/>
                <a:gd name="T94" fmla="*/ 110 w 165"/>
                <a:gd name="T95" fmla="*/ 45 h 111"/>
                <a:gd name="T96" fmla="*/ 101 w 165"/>
                <a:gd name="T97" fmla="*/ 30 h 111"/>
                <a:gd name="T98" fmla="*/ 95 w 165"/>
                <a:gd name="T99" fmla="*/ 29 h 111"/>
                <a:gd name="T100" fmla="*/ 90 w 165"/>
                <a:gd name="T101" fmla="*/ 29 h 111"/>
                <a:gd name="T102" fmla="*/ 85 w 165"/>
                <a:gd name="T103" fmla="*/ 30 h 111"/>
                <a:gd name="T104" fmla="*/ 80 w 165"/>
                <a:gd name="T105" fmla="*/ 29 h 111"/>
                <a:gd name="T106" fmla="*/ 63 w 165"/>
                <a:gd name="T107" fmla="*/ 6 h 111"/>
                <a:gd name="T108" fmla="*/ 29 w 165"/>
                <a:gd name="T109"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5" h="111">
                  <a:moveTo>
                    <a:pt x="29" y="0"/>
                  </a:moveTo>
                  <a:cubicBezTo>
                    <a:pt x="30" y="8"/>
                    <a:pt x="39" y="8"/>
                    <a:pt x="45" y="11"/>
                  </a:cubicBezTo>
                  <a:cubicBezTo>
                    <a:pt x="36" y="11"/>
                    <a:pt x="36" y="11"/>
                    <a:pt x="36" y="11"/>
                  </a:cubicBezTo>
                  <a:cubicBezTo>
                    <a:pt x="34" y="11"/>
                    <a:pt x="32" y="11"/>
                    <a:pt x="31" y="11"/>
                  </a:cubicBezTo>
                  <a:cubicBezTo>
                    <a:pt x="25" y="11"/>
                    <a:pt x="21" y="13"/>
                    <a:pt x="16" y="16"/>
                  </a:cubicBezTo>
                  <a:cubicBezTo>
                    <a:pt x="16" y="17"/>
                    <a:pt x="21" y="25"/>
                    <a:pt x="23" y="25"/>
                  </a:cubicBezTo>
                  <a:cubicBezTo>
                    <a:pt x="25" y="25"/>
                    <a:pt x="29" y="23"/>
                    <a:pt x="32" y="23"/>
                  </a:cubicBezTo>
                  <a:cubicBezTo>
                    <a:pt x="34" y="23"/>
                    <a:pt x="36" y="24"/>
                    <a:pt x="38" y="25"/>
                  </a:cubicBezTo>
                  <a:cubicBezTo>
                    <a:pt x="36" y="26"/>
                    <a:pt x="35" y="30"/>
                    <a:pt x="32" y="30"/>
                  </a:cubicBezTo>
                  <a:cubicBezTo>
                    <a:pt x="28" y="30"/>
                    <a:pt x="25" y="26"/>
                    <a:pt x="18" y="26"/>
                  </a:cubicBezTo>
                  <a:cubicBezTo>
                    <a:pt x="17" y="26"/>
                    <a:pt x="16" y="26"/>
                    <a:pt x="15" y="26"/>
                  </a:cubicBezTo>
                  <a:cubicBezTo>
                    <a:pt x="11" y="26"/>
                    <a:pt x="6" y="27"/>
                    <a:pt x="6" y="31"/>
                  </a:cubicBezTo>
                  <a:cubicBezTo>
                    <a:pt x="6" y="37"/>
                    <a:pt x="22" y="41"/>
                    <a:pt x="29" y="43"/>
                  </a:cubicBezTo>
                  <a:cubicBezTo>
                    <a:pt x="29" y="43"/>
                    <a:pt x="26" y="47"/>
                    <a:pt x="24" y="47"/>
                  </a:cubicBezTo>
                  <a:cubicBezTo>
                    <a:pt x="19" y="47"/>
                    <a:pt x="11" y="44"/>
                    <a:pt x="8" y="42"/>
                  </a:cubicBezTo>
                  <a:cubicBezTo>
                    <a:pt x="0" y="42"/>
                    <a:pt x="0" y="42"/>
                    <a:pt x="0" y="42"/>
                  </a:cubicBezTo>
                  <a:cubicBezTo>
                    <a:pt x="2" y="57"/>
                    <a:pt x="13" y="59"/>
                    <a:pt x="31" y="59"/>
                  </a:cubicBezTo>
                  <a:cubicBezTo>
                    <a:pt x="28" y="63"/>
                    <a:pt x="24" y="64"/>
                    <a:pt x="19" y="66"/>
                  </a:cubicBezTo>
                  <a:cubicBezTo>
                    <a:pt x="19" y="69"/>
                    <a:pt x="19" y="71"/>
                    <a:pt x="23" y="71"/>
                  </a:cubicBezTo>
                  <a:cubicBezTo>
                    <a:pt x="27" y="71"/>
                    <a:pt x="29" y="69"/>
                    <a:pt x="34" y="67"/>
                  </a:cubicBezTo>
                  <a:cubicBezTo>
                    <a:pt x="36" y="70"/>
                    <a:pt x="36" y="74"/>
                    <a:pt x="42" y="74"/>
                  </a:cubicBezTo>
                  <a:cubicBezTo>
                    <a:pt x="48" y="74"/>
                    <a:pt x="49" y="69"/>
                    <a:pt x="57" y="69"/>
                  </a:cubicBezTo>
                  <a:cubicBezTo>
                    <a:pt x="65" y="69"/>
                    <a:pt x="71" y="72"/>
                    <a:pt x="79" y="74"/>
                  </a:cubicBezTo>
                  <a:cubicBezTo>
                    <a:pt x="72" y="75"/>
                    <a:pt x="39" y="74"/>
                    <a:pt x="39" y="84"/>
                  </a:cubicBezTo>
                  <a:cubicBezTo>
                    <a:pt x="39" y="92"/>
                    <a:pt x="54" y="97"/>
                    <a:pt x="63" y="97"/>
                  </a:cubicBezTo>
                  <a:cubicBezTo>
                    <a:pt x="61" y="99"/>
                    <a:pt x="59" y="101"/>
                    <a:pt x="56" y="101"/>
                  </a:cubicBezTo>
                  <a:cubicBezTo>
                    <a:pt x="57" y="109"/>
                    <a:pt x="68" y="111"/>
                    <a:pt x="77" y="111"/>
                  </a:cubicBezTo>
                  <a:cubicBezTo>
                    <a:pt x="85" y="111"/>
                    <a:pt x="90" y="108"/>
                    <a:pt x="90" y="99"/>
                  </a:cubicBezTo>
                  <a:cubicBezTo>
                    <a:pt x="94" y="102"/>
                    <a:pt x="103" y="108"/>
                    <a:pt x="108" y="108"/>
                  </a:cubicBezTo>
                  <a:cubicBezTo>
                    <a:pt x="108" y="108"/>
                    <a:pt x="108" y="108"/>
                    <a:pt x="109" y="108"/>
                  </a:cubicBezTo>
                  <a:cubicBezTo>
                    <a:pt x="109" y="101"/>
                    <a:pt x="109" y="101"/>
                    <a:pt x="109" y="101"/>
                  </a:cubicBezTo>
                  <a:cubicBezTo>
                    <a:pt x="118" y="101"/>
                    <a:pt x="118" y="101"/>
                    <a:pt x="118" y="101"/>
                  </a:cubicBezTo>
                  <a:cubicBezTo>
                    <a:pt x="117" y="97"/>
                    <a:pt x="114" y="96"/>
                    <a:pt x="111" y="91"/>
                  </a:cubicBezTo>
                  <a:cubicBezTo>
                    <a:pt x="114" y="88"/>
                    <a:pt x="115" y="85"/>
                    <a:pt x="118" y="83"/>
                  </a:cubicBezTo>
                  <a:cubicBezTo>
                    <a:pt x="119" y="89"/>
                    <a:pt x="119" y="93"/>
                    <a:pt x="126" y="93"/>
                  </a:cubicBezTo>
                  <a:cubicBezTo>
                    <a:pt x="133" y="93"/>
                    <a:pt x="140" y="77"/>
                    <a:pt x="151" y="76"/>
                  </a:cubicBezTo>
                  <a:cubicBezTo>
                    <a:pt x="155" y="76"/>
                    <a:pt x="161" y="77"/>
                    <a:pt x="163" y="74"/>
                  </a:cubicBezTo>
                  <a:cubicBezTo>
                    <a:pt x="165" y="72"/>
                    <a:pt x="164" y="69"/>
                    <a:pt x="164" y="66"/>
                  </a:cubicBezTo>
                  <a:cubicBezTo>
                    <a:pt x="157" y="65"/>
                    <a:pt x="143" y="59"/>
                    <a:pt x="138" y="59"/>
                  </a:cubicBezTo>
                  <a:cubicBezTo>
                    <a:pt x="137" y="59"/>
                    <a:pt x="133" y="61"/>
                    <a:pt x="131" y="61"/>
                  </a:cubicBezTo>
                  <a:cubicBezTo>
                    <a:pt x="130" y="61"/>
                    <a:pt x="129" y="61"/>
                    <a:pt x="129" y="59"/>
                  </a:cubicBezTo>
                  <a:cubicBezTo>
                    <a:pt x="129" y="56"/>
                    <a:pt x="132" y="55"/>
                    <a:pt x="132" y="51"/>
                  </a:cubicBezTo>
                  <a:cubicBezTo>
                    <a:pt x="132" y="47"/>
                    <a:pt x="126" y="47"/>
                    <a:pt x="126" y="43"/>
                  </a:cubicBezTo>
                  <a:cubicBezTo>
                    <a:pt x="126" y="37"/>
                    <a:pt x="127" y="34"/>
                    <a:pt x="119" y="34"/>
                  </a:cubicBezTo>
                  <a:cubicBezTo>
                    <a:pt x="118" y="34"/>
                    <a:pt x="115" y="34"/>
                    <a:pt x="114" y="34"/>
                  </a:cubicBezTo>
                  <a:cubicBezTo>
                    <a:pt x="117" y="38"/>
                    <a:pt x="117" y="38"/>
                    <a:pt x="117" y="38"/>
                  </a:cubicBezTo>
                  <a:cubicBezTo>
                    <a:pt x="117" y="45"/>
                    <a:pt x="117" y="45"/>
                    <a:pt x="117" y="45"/>
                  </a:cubicBezTo>
                  <a:cubicBezTo>
                    <a:pt x="110" y="45"/>
                    <a:pt x="110" y="45"/>
                    <a:pt x="110" y="45"/>
                  </a:cubicBezTo>
                  <a:cubicBezTo>
                    <a:pt x="105" y="40"/>
                    <a:pt x="109" y="33"/>
                    <a:pt x="101" y="30"/>
                  </a:cubicBezTo>
                  <a:cubicBezTo>
                    <a:pt x="99" y="29"/>
                    <a:pt x="97" y="29"/>
                    <a:pt x="95" y="29"/>
                  </a:cubicBezTo>
                  <a:cubicBezTo>
                    <a:pt x="93" y="29"/>
                    <a:pt x="92" y="29"/>
                    <a:pt x="90" y="29"/>
                  </a:cubicBezTo>
                  <a:cubicBezTo>
                    <a:pt x="88" y="30"/>
                    <a:pt x="87" y="30"/>
                    <a:pt x="85" y="30"/>
                  </a:cubicBezTo>
                  <a:cubicBezTo>
                    <a:pt x="83" y="30"/>
                    <a:pt x="82" y="30"/>
                    <a:pt x="80" y="29"/>
                  </a:cubicBezTo>
                  <a:cubicBezTo>
                    <a:pt x="71" y="26"/>
                    <a:pt x="73" y="10"/>
                    <a:pt x="63" y="6"/>
                  </a:cubicBezTo>
                  <a:cubicBezTo>
                    <a:pt x="53" y="2"/>
                    <a:pt x="43" y="1"/>
                    <a:pt x="2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6" name="Freeform 160"/>
            <p:cNvSpPr>
              <a:spLocks/>
            </p:cNvSpPr>
            <p:nvPr/>
          </p:nvSpPr>
          <p:spPr bwMode="auto">
            <a:xfrm>
              <a:off x="336" y="305"/>
              <a:ext cx="255" cy="160"/>
            </a:xfrm>
            <a:custGeom>
              <a:avLst/>
              <a:gdLst>
                <a:gd name="T0" fmla="*/ 31 w 108"/>
                <a:gd name="T1" fmla="*/ 0 h 68"/>
                <a:gd name="T2" fmla="*/ 14 w 108"/>
                <a:gd name="T3" fmla="*/ 32 h 68"/>
                <a:gd name="T4" fmla="*/ 14 w 108"/>
                <a:gd name="T5" fmla="*/ 40 h 68"/>
                <a:gd name="T6" fmla="*/ 8 w 108"/>
                <a:gd name="T7" fmla="*/ 47 h 68"/>
                <a:gd name="T8" fmla="*/ 0 w 108"/>
                <a:gd name="T9" fmla="*/ 57 h 68"/>
                <a:gd name="T10" fmla="*/ 13 w 108"/>
                <a:gd name="T11" fmla="*/ 56 h 68"/>
                <a:gd name="T12" fmla="*/ 23 w 108"/>
                <a:gd name="T13" fmla="*/ 57 h 68"/>
                <a:gd name="T14" fmla="*/ 27 w 108"/>
                <a:gd name="T15" fmla="*/ 68 h 68"/>
                <a:gd name="T16" fmla="*/ 31 w 108"/>
                <a:gd name="T17" fmla="*/ 64 h 68"/>
                <a:gd name="T18" fmla="*/ 34 w 108"/>
                <a:gd name="T19" fmla="*/ 64 h 68"/>
                <a:gd name="T20" fmla="*/ 56 w 108"/>
                <a:gd name="T21" fmla="*/ 44 h 68"/>
                <a:gd name="T22" fmla="*/ 76 w 108"/>
                <a:gd name="T23" fmla="*/ 57 h 68"/>
                <a:gd name="T24" fmla="*/ 90 w 108"/>
                <a:gd name="T25" fmla="*/ 57 h 68"/>
                <a:gd name="T26" fmla="*/ 108 w 108"/>
                <a:gd name="T27" fmla="*/ 51 h 68"/>
                <a:gd name="T28" fmla="*/ 85 w 108"/>
                <a:gd name="T29" fmla="*/ 41 h 68"/>
                <a:gd name="T30" fmla="*/ 81 w 108"/>
                <a:gd name="T31" fmla="*/ 32 h 68"/>
                <a:gd name="T32" fmla="*/ 44 w 108"/>
                <a:gd name="T33" fmla="*/ 11 h 68"/>
                <a:gd name="T34" fmla="*/ 39 w 108"/>
                <a:gd name="T35" fmla="*/ 15 h 68"/>
                <a:gd name="T36" fmla="*/ 31 w 108"/>
                <a:gd name="T37"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8" h="68">
                  <a:moveTo>
                    <a:pt x="31" y="0"/>
                  </a:moveTo>
                  <a:cubicBezTo>
                    <a:pt x="16" y="2"/>
                    <a:pt x="14" y="23"/>
                    <a:pt x="14" y="32"/>
                  </a:cubicBezTo>
                  <a:cubicBezTo>
                    <a:pt x="14" y="37"/>
                    <a:pt x="14" y="35"/>
                    <a:pt x="14" y="40"/>
                  </a:cubicBezTo>
                  <a:cubicBezTo>
                    <a:pt x="14" y="43"/>
                    <a:pt x="11" y="45"/>
                    <a:pt x="8" y="47"/>
                  </a:cubicBezTo>
                  <a:cubicBezTo>
                    <a:pt x="7" y="49"/>
                    <a:pt x="1" y="48"/>
                    <a:pt x="0" y="57"/>
                  </a:cubicBezTo>
                  <a:cubicBezTo>
                    <a:pt x="3" y="57"/>
                    <a:pt x="8" y="56"/>
                    <a:pt x="13" y="56"/>
                  </a:cubicBezTo>
                  <a:cubicBezTo>
                    <a:pt x="16" y="56"/>
                    <a:pt x="20" y="56"/>
                    <a:pt x="23" y="57"/>
                  </a:cubicBezTo>
                  <a:cubicBezTo>
                    <a:pt x="22" y="62"/>
                    <a:pt x="20" y="68"/>
                    <a:pt x="27" y="68"/>
                  </a:cubicBezTo>
                  <a:cubicBezTo>
                    <a:pt x="29" y="68"/>
                    <a:pt x="29" y="66"/>
                    <a:pt x="31" y="64"/>
                  </a:cubicBezTo>
                  <a:cubicBezTo>
                    <a:pt x="32" y="64"/>
                    <a:pt x="33" y="64"/>
                    <a:pt x="34" y="64"/>
                  </a:cubicBezTo>
                  <a:cubicBezTo>
                    <a:pt x="42" y="64"/>
                    <a:pt x="56" y="54"/>
                    <a:pt x="56" y="44"/>
                  </a:cubicBezTo>
                  <a:cubicBezTo>
                    <a:pt x="59" y="45"/>
                    <a:pt x="76" y="57"/>
                    <a:pt x="76" y="57"/>
                  </a:cubicBezTo>
                  <a:cubicBezTo>
                    <a:pt x="81" y="57"/>
                    <a:pt x="84" y="57"/>
                    <a:pt x="90" y="57"/>
                  </a:cubicBezTo>
                  <a:cubicBezTo>
                    <a:pt x="97" y="57"/>
                    <a:pt x="102" y="55"/>
                    <a:pt x="108" y="51"/>
                  </a:cubicBezTo>
                  <a:cubicBezTo>
                    <a:pt x="103" y="45"/>
                    <a:pt x="93" y="48"/>
                    <a:pt x="85" y="41"/>
                  </a:cubicBezTo>
                  <a:cubicBezTo>
                    <a:pt x="82" y="39"/>
                    <a:pt x="84" y="36"/>
                    <a:pt x="81" y="32"/>
                  </a:cubicBezTo>
                  <a:cubicBezTo>
                    <a:pt x="72" y="19"/>
                    <a:pt x="55" y="24"/>
                    <a:pt x="44" y="11"/>
                  </a:cubicBezTo>
                  <a:cubicBezTo>
                    <a:pt x="42" y="12"/>
                    <a:pt x="40" y="13"/>
                    <a:pt x="39" y="15"/>
                  </a:cubicBezTo>
                  <a:cubicBezTo>
                    <a:pt x="36" y="10"/>
                    <a:pt x="34" y="8"/>
                    <a:pt x="3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7" name="Freeform 161"/>
            <p:cNvSpPr>
              <a:spLocks/>
            </p:cNvSpPr>
            <p:nvPr/>
          </p:nvSpPr>
          <p:spPr bwMode="auto">
            <a:xfrm>
              <a:off x="695" y="163"/>
              <a:ext cx="78" cy="61"/>
            </a:xfrm>
            <a:custGeom>
              <a:avLst/>
              <a:gdLst>
                <a:gd name="T0" fmla="*/ 16 w 33"/>
                <a:gd name="T1" fmla="*/ 0 h 26"/>
                <a:gd name="T2" fmla="*/ 0 w 33"/>
                <a:gd name="T3" fmla="*/ 14 h 26"/>
                <a:gd name="T4" fmla="*/ 14 w 33"/>
                <a:gd name="T5" fmla="*/ 26 h 26"/>
                <a:gd name="T6" fmla="*/ 33 w 33"/>
                <a:gd name="T7" fmla="*/ 14 h 26"/>
                <a:gd name="T8" fmla="*/ 16 w 33"/>
                <a:gd name="T9" fmla="*/ 0 h 26"/>
              </a:gdLst>
              <a:ahLst/>
              <a:cxnLst>
                <a:cxn ang="0">
                  <a:pos x="T0" y="T1"/>
                </a:cxn>
                <a:cxn ang="0">
                  <a:pos x="T2" y="T3"/>
                </a:cxn>
                <a:cxn ang="0">
                  <a:pos x="T4" y="T5"/>
                </a:cxn>
                <a:cxn ang="0">
                  <a:pos x="T6" y="T7"/>
                </a:cxn>
                <a:cxn ang="0">
                  <a:pos x="T8" y="T9"/>
                </a:cxn>
              </a:cxnLst>
              <a:rect l="0" t="0" r="r" b="b"/>
              <a:pathLst>
                <a:path w="33" h="26">
                  <a:moveTo>
                    <a:pt x="16" y="0"/>
                  </a:moveTo>
                  <a:cubicBezTo>
                    <a:pt x="8" y="0"/>
                    <a:pt x="0" y="4"/>
                    <a:pt x="0" y="14"/>
                  </a:cubicBezTo>
                  <a:cubicBezTo>
                    <a:pt x="0" y="21"/>
                    <a:pt x="6" y="26"/>
                    <a:pt x="14" y="26"/>
                  </a:cubicBezTo>
                  <a:cubicBezTo>
                    <a:pt x="20" y="26"/>
                    <a:pt x="33" y="21"/>
                    <a:pt x="33" y="14"/>
                  </a:cubicBezTo>
                  <a:cubicBezTo>
                    <a:pt x="33" y="5"/>
                    <a:pt x="24" y="0"/>
                    <a:pt x="1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8" name="Freeform 162"/>
            <p:cNvSpPr>
              <a:spLocks/>
            </p:cNvSpPr>
            <p:nvPr/>
          </p:nvSpPr>
          <p:spPr bwMode="auto">
            <a:xfrm>
              <a:off x="466" y="473"/>
              <a:ext cx="61" cy="47"/>
            </a:xfrm>
            <a:custGeom>
              <a:avLst/>
              <a:gdLst>
                <a:gd name="T0" fmla="*/ 18 w 26"/>
                <a:gd name="T1" fmla="*/ 0 h 20"/>
                <a:gd name="T2" fmla="*/ 11 w 26"/>
                <a:gd name="T3" fmla="*/ 0 h 20"/>
                <a:gd name="T4" fmla="*/ 0 w 26"/>
                <a:gd name="T5" fmla="*/ 14 h 20"/>
                <a:gd name="T6" fmla="*/ 0 w 26"/>
                <a:gd name="T7" fmla="*/ 20 h 20"/>
                <a:gd name="T8" fmla="*/ 26 w 26"/>
                <a:gd name="T9" fmla="*/ 3 h 20"/>
                <a:gd name="T10" fmla="*/ 18 w 26"/>
                <a:gd name="T11" fmla="*/ 0 h 20"/>
              </a:gdLst>
              <a:ahLst/>
              <a:cxnLst>
                <a:cxn ang="0">
                  <a:pos x="T0" y="T1"/>
                </a:cxn>
                <a:cxn ang="0">
                  <a:pos x="T2" y="T3"/>
                </a:cxn>
                <a:cxn ang="0">
                  <a:pos x="T4" y="T5"/>
                </a:cxn>
                <a:cxn ang="0">
                  <a:pos x="T6" y="T7"/>
                </a:cxn>
                <a:cxn ang="0">
                  <a:pos x="T8" y="T9"/>
                </a:cxn>
                <a:cxn ang="0">
                  <a:pos x="T10" y="T11"/>
                </a:cxn>
              </a:cxnLst>
              <a:rect l="0" t="0" r="r" b="b"/>
              <a:pathLst>
                <a:path w="26" h="20">
                  <a:moveTo>
                    <a:pt x="18" y="0"/>
                  </a:moveTo>
                  <a:cubicBezTo>
                    <a:pt x="17" y="0"/>
                    <a:pt x="15" y="0"/>
                    <a:pt x="11" y="0"/>
                  </a:cubicBezTo>
                  <a:cubicBezTo>
                    <a:pt x="11" y="4"/>
                    <a:pt x="4" y="8"/>
                    <a:pt x="0" y="14"/>
                  </a:cubicBezTo>
                  <a:cubicBezTo>
                    <a:pt x="0" y="20"/>
                    <a:pt x="0" y="20"/>
                    <a:pt x="0" y="20"/>
                  </a:cubicBezTo>
                  <a:cubicBezTo>
                    <a:pt x="8" y="19"/>
                    <a:pt x="21" y="9"/>
                    <a:pt x="26" y="3"/>
                  </a:cubicBezTo>
                  <a:cubicBezTo>
                    <a:pt x="22" y="1"/>
                    <a:pt x="21" y="0"/>
                    <a:pt x="1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9" name="Freeform 163"/>
            <p:cNvSpPr>
              <a:spLocks/>
            </p:cNvSpPr>
            <p:nvPr/>
          </p:nvSpPr>
          <p:spPr bwMode="auto">
            <a:xfrm>
              <a:off x="565" y="-202"/>
              <a:ext cx="168" cy="74"/>
            </a:xfrm>
            <a:custGeom>
              <a:avLst/>
              <a:gdLst>
                <a:gd name="T0" fmla="*/ 9 w 71"/>
                <a:gd name="T1" fmla="*/ 0 h 31"/>
                <a:gd name="T2" fmla="*/ 0 w 71"/>
                <a:gd name="T3" fmla="*/ 8 h 31"/>
                <a:gd name="T4" fmla="*/ 11 w 71"/>
                <a:gd name="T5" fmla="*/ 19 h 31"/>
                <a:gd name="T6" fmla="*/ 26 w 71"/>
                <a:gd name="T7" fmla="*/ 31 h 31"/>
                <a:gd name="T8" fmla="*/ 46 w 71"/>
                <a:gd name="T9" fmla="*/ 26 h 31"/>
                <a:gd name="T10" fmla="*/ 62 w 71"/>
                <a:gd name="T11" fmla="*/ 29 h 31"/>
                <a:gd name="T12" fmla="*/ 71 w 71"/>
                <a:gd name="T13" fmla="*/ 21 h 31"/>
                <a:gd name="T14" fmla="*/ 35 w 71"/>
                <a:gd name="T15" fmla="*/ 5 h 31"/>
                <a:gd name="T16" fmla="*/ 9 w 71"/>
                <a:gd name="T1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31">
                  <a:moveTo>
                    <a:pt x="9" y="0"/>
                  </a:moveTo>
                  <a:cubicBezTo>
                    <a:pt x="5" y="0"/>
                    <a:pt x="0" y="3"/>
                    <a:pt x="0" y="8"/>
                  </a:cubicBezTo>
                  <a:cubicBezTo>
                    <a:pt x="0" y="14"/>
                    <a:pt x="6" y="17"/>
                    <a:pt x="11" y="19"/>
                  </a:cubicBezTo>
                  <a:cubicBezTo>
                    <a:pt x="7" y="28"/>
                    <a:pt x="16" y="31"/>
                    <a:pt x="26" y="31"/>
                  </a:cubicBezTo>
                  <a:cubicBezTo>
                    <a:pt x="35" y="31"/>
                    <a:pt x="40" y="26"/>
                    <a:pt x="46" y="26"/>
                  </a:cubicBezTo>
                  <a:cubicBezTo>
                    <a:pt x="52" y="26"/>
                    <a:pt x="55" y="29"/>
                    <a:pt x="62" y="29"/>
                  </a:cubicBezTo>
                  <a:cubicBezTo>
                    <a:pt x="66" y="29"/>
                    <a:pt x="70" y="26"/>
                    <a:pt x="71" y="21"/>
                  </a:cubicBezTo>
                  <a:cubicBezTo>
                    <a:pt x="62" y="16"/>
                    <a:pt x="50" y="5"/>
                    <a:pt x="35" y="5"/>
                  </a:cubicBezTo>
                  <a:cubicBezTo>
                    <a:pt x="24" y="5"/>
                    <a:pt x="21" y="0"/>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0" name="Freeform 164"/>
            <p:cNvSpPr>
              <a:spLocks/>
            </p:cNvSpPr>
            <p:nvPr/>
          </p:nvSpPr>
          <p:spPr bwMode="auto">
            <a:xfrm>
              <a:off x="579" y="508"/>
              <a:ext cx="43" cy="38"/>
            </a:xfrm>
            <a:custGeom>
              <a:avLst/>
              <a:gdLst>
                <a:gd name="T0" fmla="*/ 9 w 18"/>
                <a:gd name="T1" fmla="*/ 0 h 16"/>
                <a:gd name="T2" fmla="*/ 0 w 18"/>
                <a:gd name="T3" fmla="*/ 8 h 16"/>
                <a:gd name="T4" fmla="*/ 8 w 18"/>
                <a:gd name="T5" fmla="*/ 16 h 16"/>
                <a:gd name="T6" fmla="*/ 18 w 18"/>
                <a:gd name="T7" fmla="*/ 4 h 16"/>
                <a:gd name="T8" fmla="*/ 9 w 18"/>
                <a:gd name="T9" fmla="*/ 0 h 16"/>
              </a:gdLst>
              <a:ahLst/>
              <a:cxnLst>
                <a:cxn ang="0">
                  <a:pos x="T0" y="T1"/>
                </a:cxn>
                <a:cxn ang="0">
                  <a:pos x="T2" y="T3"/>
                </a:cxn>
                <a:cxn ang="0">
                  <a:pos x="T4" y="T5"/>
                </a:cxn>
                <a:cxn ang="0">
                  <a:pos x="T6" y="T7"/>
                </a:cxn>
                <a:cxn ang="0">
                  <a:pos x="T8" y="T9"/>
                </a:cxn>
              </a:cxnLst>
              <a:rect l="0" t="0" r="r" b="b"/>
              <a:pathLst>
                <a:path w="18" h="16">
                  <a:moveTo>
                    <a:pt x="9" y="0"/>
                  </a:moveTo>
                  <a:cubicBezTo>
                    <a:pt x="4" y="0"/>
                    <a:pt x="0" y="3"/>
                    <a:pt x="0" y="8"/>
                  </a:cubicBezTo>
                  <a:cubicBezTo>
                    <a:pt x="0" y="8"/>
                    <a:pt x="7" y="16"/>
                    <a:pt x="8" y="16"/>
                  </a:cubicBezTo>
                  <a:cubicBezTo>
                    <a:pt x="13" y="16"/>
                    <a:pt x="15" y="9"/>
                    <a:pt x="18" y="4"/>
                  </a:cubicBezTo>
                  <a:cubicBezTo>
                    <a:pt x="15" y="2"/>
                    <a:pt x="12" y="0"/>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1" name="Freeform 165"/>
            <p:cNvSpPr>
              <a:spLocks/>
            </p:cNvSpPr>
            <p:nvPr/>
          </p:nvSpPr>
          <p:spPr bwMode="auto">
            <a:xfrm>
              <a:off x="785" y="167"/>
              <a:ext cx="42" cy="24"/>
            </a:xfrm>
            <a:custGeom>
              <a:avLst/>
              <a:gdLst>
                <a:gd name="T0" fmla="*/ 7 w 18"/>
                <a:gd name="T1" fmla="*/ 0 h 10"/>
                <a:gd name="T2" fmla="*/ 0 w 18"/>
                <a:gd name="T3" fmla="*/ 5 h 10"/>
                <a:gd name="T4" fmla="*/ 7 w 18"/>
                <a:gd name="T5" fmla="*/ 10 h 10"/>
                <a:gd name="T6" fmla="*/ 11 w 18"/>
                <a:gd name="T7" fmla="*/ 10 h 10"/>
                <a:gd name="T8" fmla="*/ 18 w 18"/>
                <a:gd name="T9" fmla="*/ 9 h 10"/>
                <a:gd name="T10" fmla="*/ 7 w 18"/>
                <a:gd name="T11" fmla="*/ 0 h 10"/>
              </a:gdLst>
              <a:ahLst/>
              <a:cxnLst>
                <a:cxn ang="0">
                  <a:pos x="T0" y="T1"/>
                </a:cxn>
                <a:cxn ang="0">
                  <a:pos x="T2" y="T3"/>
                </a:cxn>
                <a:cxn ang="0">
                  <a:pos x="T4" y="T5"/>
                </a:cxn>
                <a:cxn ang="0">
                  <a:pos x="T6" y="T7"/>
                </a:cxn>
                <a:cxn ang="0">
                  <a:pos x="T8" y="T9"/>
                </a:cxn>
                <a:cxn ang="0">
                  <a:pos x="T10" y="T11"/>
                </a:cxn>
              </a:cxnLst>
              <a:rect l="0" t="0" r="r" b="b"/>
              <a:pathLst>
                <a:path w="18" h="10">
                  <a:moveTo>
                    <a:pt x="7" y="0"/>
                  </a:moveTo>
                  <a:cubicBezTo>
                    <a:pt x="6" y="0"/>
                    <a:pt x="0" y="4"/>
                    <a:pt x="0" y="5"/>
                  </a:cubicBezTo>
                  <a:cubicBezTo>
                    <a:pt x="0" y="9"/>
                    <a:pt x="4" y="10"/>
                    <a:pt x="7" y="10"/>
                  </a:cubicBezTo>
                  <a:cubicBezTo>
                    <a:pt x="9" y="10"/>
                    <a:pt x="10" y="10"/>
                    <a:pt x="11" y="10"/>
                  </a:cubicBezTo>
                  <a:cubicBezTo>
                    <a:pt x="13" y="10"/>
                    <a:pt x="14" y="10"/>
                    <a:pt x="18" y="9"/>
                  </a:cubicBezTo>
                  <a:cubicBezTo>
                    <a:pt x="16" y="6"/>
                    <a:pt x="12" y="0"/>
                    <a:pt x="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2" name="Freeform 166"/>
            <p:cNvSpPr>
              <a:spLocks/>
            </p:cNvSpPr>
            <p:nvPr/>
          </p:nvSpPr>
          <p:spPr bwMode="auto">
            <a:xfrm>
              <a:off x="608" y="94"/>
              <a:ext cx="45" cy="31"/>
            </a:xfrm>
            <a:custGeom>
              <a:avLst/>
              <a:gdLst>
                <a:gd name="T0" fmla="*/ 19 w 19"/>
                <a:gd name="T1" fmla="*/ 0 h 13"/>
                <a:gd name="T2" fmla="*/ 7 w 19"/>
                <a:gd name="T3" fmla="*/ 13 h 13"/>
                <a:gd name="T4" fmla="*/ 19 w 19"/>
                <a:gd name="T5" fmla="*/ 0 h 13"/>
              </a:gdLst>
              <a:ahLst/>
              <a:cxnLst>
                <a:cxn ang="0">
                  <a:pos x="T0" y="T1"/>
                </a:cxn>
                <a:cxn ang="0">
                  <a:pos x="T2" y="T3"/>
                </a:cxn>
                <a:cxn ang="0">
                  <a:pos x="T4" y="T5"/>
                </a:cxn>
              </a:cxnLst>
              <a:rect l="0" t="0" r="r" b="b"/>
              <a:pathLst>
                <a:path w="19" h="13">
                  <a:moveTo>
                    <a:pt x="19" y="0"/>
                  </a:moveTo>
                  <a:cubicBezTo>
                    <a:pt x="13" y="0"/>
                    <a:pt x="0" y="13"/>
                    <a:pt x="7" y="13"/>
                  </a:cubicBezTo>
                  <a:cubicBezTo>
                    <a:pt x="13" y="13"/>
                    <a:pt x="17" y="7"/>
                    <a:pt x="1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3" name="Freeform 167"/>
            <p:cNvSpPr>
              <a:spLocks/>
            </p:cNvSpPr>
            <p:nvPr/>
          </p:nvSpPr>
          <p:spPr bwMode="auto">
            <a:xfrm>
              <a:off x="234" y="-204"/>
              <a:ext cx="1026" cy="740"/>
            </a:xfrm>
            <a:custGeom>
              <a:avLst/>
              <a:gdLst>
                <a:gd name="T0" fmla="*/ 14 w 434"/>
                <a:gd name="T1" fmla="*/ 20 h 313"/>
                <a:gd name="T2" fmla="*/ 0 w 434"/>
                <a:gd name="T3" fmla="*/ 58 h 313"/>
                <a:gd name="T4" fmla="*/ 37 w 434"/>
                <a:gd name="T5" fmla="*/ 78 h 313"/>
                <a:gd name="T6" fmla="*/ 19 w 434"/>
                <a:gd name="T7" fmla="*/ 82 h 313"/>
                <a:gd name="T8" fmla="*/ 25 w 434"/>
                <a:gd name="T9" fmla="*/ 99 h 313"/>
                <a:gd name="T10" fmla="*/ 66 w 434"/>
                <a:gd name="T11" fmla="*/ 110 h 313"/>
                <a:gd name="T12" fmla="*/ 146 w 434"/>
                <a:gd name="T13" fmla="*/ 110 h 313"/>
                <a:gd name="T14" fmla="*/ 175 w 434"/>
                <a:gd name="T15" fmla="*/ 102 h 313"/>
                <a:gd name="T16" fmla="*/ 202 w 434"/>
                <a:gd name="T17" fmla="*/ 138 h 313"/>
                <a:gd name="T18" fmla="*/ 223 w 434"/>
                <a:gd name="T19" fmla="*/ 138 h 313"/>
                <a:gd name="T20" fmla="*/ 252 w 434"/>
                <a:gd name="T21" fmla="*/ 201 h 313"/>
                <a:gd name="T22" fmla="*/ 248 w 434"/>
                <a:gd name="T23" fmla="*/ 220 h 313"/>
                <a:gd name="T24" fmla="*/ 202 w 434"/>
                <a:gd name="T25" fmla="*/ 227 h 313"/>
                <a:gd name="T26" fmla="*/ 203 w 434"/>
                <a:gd name="T27" fmla="*/ 256 h 313"/>
                <a:gd name="T28" fmla="*/ 228 w 434"/>
                <a:gd name="T29" fmla="*/ 252 h 313"/>
                <a:gd name="T30" fmla="*/ 280 w 434"/>
                <a:gd name="T31" fmla="*/ 271 h 313"/>
                <a:gd name="T32" fmla="*/ 354 w 434"/>
                <a:gd name="T33" fmla="*/ 306 h 313"/>
                <a:gd name="T34" fmla="*/ 364 w 434"/>
                <a:gd name="T35" fmla="*/ 306 h 313"/>
                <a:gd name="T36" fmla="*/ 334 w 434"/>
                <a:gd name="T37" fmla="*/ 270 h 313"/>
                <a:gd name="T38" fmla="*/ 391 w 434"/>
                <a:gd name="T39" fmla="*/ 270 h 313"/>
                <a:gd name="T40" fmla="*/ 381 w 434"/>
                <a:gd name="T41" fmla="*/ 247 h 313"/>
                <a:gd name="T42" fmla="*/ 368 w 434"/>
                <a:gd name="T43" fmla="*/ 242 h 313"/>
                <a:gd name="T44" fmla="*/ 365 w 434"/>
                <a:gd name="T45" fmla="*/ 242 h 313"/>
                <a:gd name="T46" fmla="*/ 346 w 434"/>
                <a:gd name="T47" fmla="*/ 220 h 313"/>
                <a:gd name="T48" fmla="*/ 339 w 434"/>
                <a:gd name="T49" fmla="*/ 213 h 313"/>
                <a:gd name="T50" fmla="*/ 347 w 434"/>
                <a:gd name="T51" fmla="*/ 213 h 313"/>
                <a:gd name="T52" fmla="*/ 342 w 434"/>
                <a:gd name="T53" fmla="*/ 207 h 313"/>
                <a:gd name="T54" fmla="*/ 347 w 434"/>
                <a:gd name="T55" fmla="*/ 199 h 313"/>
                <a:gd name="T56" fmla="*/ 407 w 434"/>
                <a:gd name="T57" fmla="*/ 220 h 313"/>
                <a:gd name="T58" fmla="*/ 418 w 434"/>
                <a:gd name="T59" fmla="*/ 207 h 313"/>
                <a:gd name="T60" fmla="*/ 420 w 434"/>
                <a:gd name="T61" fmla="*/ 186 h 313"/>
                <a:gd name="T62" fmla="*/ 405 w 434"/>
                <a:gd name="T63" fmla="*/ 178 h 313"/>
                <a:gd name="T64" fmla="*/ 380 w 434"/>
                <a:gd name="T65" fmla="*/ 162 h 313"/>
                <a:gd name="T66" fmla="*/ 339 w 434"/>
                <a:gd name="T67" fmla="*/ 140 h 313"/>
                <a:gd name="T68" fmla="*/ 348 w 434"/>
                <a:gd name="T69" fmla="*/ 123 h 313"/>
                <a:gd name="T70" fmla="*/ 351 w 434"/>
                <a:gd name="T71" fmla="*/ 114 h 313"/>
                <a:gd name="T72" fmla="*/ 327 w 434"/>
                <a:gd name="T73" fmla="*/ 102 h 313"/>
                <a:gd name="T74" fmla="*/ 290 w 434"/>
                <a:gd name="T75" fmla="*/ 78 h 313"/>
                <a:gd name="T76" fmla="*/ 260 w 434"/>
                <a:gd name="T77" fmla="*/ 67 h 313"/>
                <a:gd name="T78" fmla="*/ 187 w 434"/>
                <a:gd name="T79" fmla="*/ 33 h 313"/>
                <a:gd name="T80" fmla="*/ 154 w 434"/>
                <a:gd name="T81" fmla="*/ 41 h 313"/>
                <a:gd name="T82" fmla="*/ 144 w 434"/>
                <a:gd name="T83" fmla="*/ 36 h 313"/>
                <a:gd name="T84" fmla="*/ 66 w 434"/>
                <a:gd name="T85" fmla="*/ 32 h 313"/>
                <a:gd name="T86" fmla="*/ 61 w 434"/>
                <a:gd name="T87" fmla="*/ 57 h 313"/>
                <a:gd name="T88" fmla="*/ 55 w 434"/>
                <a:gd name="T89" fmla="*/ 38 h 313"/>
                <a:gd name="T90" fmla="*/ 74 w 434"/>
                <a:gd name="T91" fmla="*/ 6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34" h="313">
                  <a:moveTo>
                    <a:pt x="57" y="0"/>
                  </a:moveTo>
                  <a:cubicBezTo>
                    <a:pt x="39" y="0"/>
                    <a:pt x="25" y="9"/>
                    <a:pt x="14" y="20"/>
                  </a:cubicBezTo>
                  <a:cubicBezTo>
                    <a:pt x="12" y="22"/>
                    <a:pt x="15" y="31"/>
                    <a:pt x="11" y="35"/>
                  </a:cubicBezTo>
                  <a:cubicBezTo>
                    <a:pt x="3" y="40"/>
                    <a:pt x="0" y="44"/>
                    <a:pt x="0" y="58"/>
                  </a:cubicBezTo>
                  <a:cubicBezTo>
                    <a:pt x="0" y="63"/>
                    <a:pt x="8" y="73"/>
                    <a:pt x="8" y="73"/>
                  </a:cubicBezTo>
                  <a:cubicBezTo>
                    <a:pt x="8" y="73"/>
                    <a:pt x="32" y="75"/>
                    <a:pt x="37" y="78"/>
                  </a:cubicBezTo>
                  <a:cubicBezTo>
                    <a:pt x="37" y="85"/>
                    <a:pt x="37" y="85"/>
                    <a:pt x="37" y="85"/>
                  </a:cubicBezTo>
                  <a:cubicBezTo>
                    <a:pt x="31" y="84"/>
                    <a:pt x="25" y="82"/>
                    <a:pt x="19" y="82"/>
                  </a:cubicBezTo>
                  <a:cubicBezTo>
                    <a:pt x="17" y="82"/>
                    <a:pt x="15" y="82"/>
                    <a:pt x="13" y="83"/>
                  </a:cubicBezTo>
                  <a:cubicBezTo>
                    <a:pt x="14" y="91"/>
                    <a:pt x="22" y="92"/>
                    <a:pt x="25" y="99"/>
                  </a:cubicBezTo>
                  <a:cubicBezTo>
                    <a:pt x="50" y="99"/>
                    <a:pt x="50" y="99"/>
                    <a:pt x="50" y="99"/>
                  </a:cubicBezTo>
                  <a:cubicBezTo>
                    <a:pt x="53" y="103"/>
                    <a:pt x="62" y="110"/>
                    <a:pt x="66" y="110"/>
                  </a:cubicBezTo>
                  <a:cubicBezTo>
                    <a:pt x="82" y="110"/>
                    <a:pt x="105" y="109"/>
                    <a:pt x="123" y="109"/>
                  </a:cubicBezTo>
                  <a:cubicBezTo>
                    <a:pt x="133" y="109"/>
                    <a:pt x="141" y="109"/>
                    <a:pt x="146" y="110"/>
                  </a:cubicBezTo>
                  <a:cubicBezTo>
                    <a:pt x="146" y="113"/>
                    <a:pt x="144" y="122"/>
                    <a:pt x="151" y="122"/>
                  </a:cubicBezTo>
                  <a:cubicBezTo>
                    <a:pt x="160" y="122"/>
                    <a:pt x="168" y="102"/>
                    <a:pt x="175" y="102"/>
                  </a:cubicBezTo>
                  <a:cubicBezTo>
                    <a:pt x="181" y="102"/>
                    <a:pt x="210" y="126"/>
                    <a:pt x="214" y="131"/>
                  </a:cubicBezTo>
                  <a:cubicBezTo>
                    <a:pt x="211" y="131"/>
                    <a:pt x="202" y="132"/>
                    <a:pt x="202" y="138"/>
                  </a:cubicBezTo>
                  <a:cubicBezTo>
                    <a:pt x="202" y="139"/>
                    <a:pt x="204" y="144"/>
                    <a:pt x="206" y="144"/>
                  </a:cubicBezTo>
                  <a:cubicBezTo>
                    <a:pt x="213" y="144"/>
                    <a:pt x="216" y="138"/>
                    <a:pt x="223" y="138"/>
                  </a:cubicBezTo>
                  <a:cubicBezTo>
                    <a:pt x="234" y="138"/>
                    <a:pt x="268" y="163"/>
                    <a:pt x="268" y="177"/>
                  </a:cubicBezTo>
                  <a:cubicBezTo>
                    <a:pt x="268" y="185"/>
                    <a:pt x="257" y="196"/>
                    <a:pt x="252" y="201"/>
                  </a:cubicBezTo>
                  <a:cubicBezTo>
                    <a:pt x="248" y="205"/>
                    <a:pt x="239" y="200"/>
                    <a:pt x="239" y="209"/>
                  </a:cubicBezTo>
                  <a:cubicBezTo>
                    <a:pt x="239" y="213"/>
                    <a:pt x="246" y="218"/>
                    <a:pt x="248" y="220"/>
                  </a:cubicBezTo>
                  <a:cubicBezTo>
                    <a:pt x="242" y="224"/>
                    <a:pt x="229" y="227"/>
                    <a:pt x="224" y="227"/>
                  </a:cubicBezTo>
                  <a:cubicBezTo>
                    <a:pt x="220" y="227"/>
                    <a:pt x="211" y="227"/>
                    <a:pt x="202" y="227"/>
                  </a:cubicBezTo>
                  <a:cubicBezTo>
                    <a:pt x="194" y="227"/>
                    <a:pt x="181" y="236"/>
                    <a:pt x="181" y="242"/>
                  </a:cubicBezTo>
                  <a:cubicBezTo>
                    <a:pt x="181" y="249"/>
                    <a:pt x="198" y="256"/>
                    <a:pt x="203" y="256"/>
                  </a:cubicBezTo>
                  <a:cubicBezTo>
                    <a:pt x="210" y="256"/>
                    <a:pt x="213" y="248"/>
                    <a:pt x="219" y="248"/>
                  </a:cubicBezTo>
                  <a:cubicBezTo>
                    <a:pt x="224" y="248"/>
                    <a:pt x="223" y="252"/>
                    <a:pt x="228" y="252"/>
                  </a:cubicBezTo>
                  <a:cubicBezTo>
                    <a:pt x="233" y="252"/>
                    <a:pt x="236" y="248"/>
                    <a:pt x="239" y="244"/>
                  </a:cubicBezTo>
                  <a:cubicBezTo>
                    <a:pt x="254" y="253"/>
                    <a:pt x="262" y="263"/>
                    <a:pt x="280" y="271"/>
                  </a:cubicBezTo>
                  <a:cubicBezTo>
                    <a:pt x="271" y="288"/>
                    <a:pt x="303" y="287"/>
                    <a:pt x="315" y="294"/>
                  </a:cubicBezTo>
                  <a:cubicBezTo>
                    <a:pt x="328" y="302"/>
                    <a:pt x="338" y="299"/>
                    <a:pt x="354" y="306"/>
                  </a:cubicBezTo>
                  <a:cubicBezTo>
                    <a:pt x="355" y="307"/>
                    <a:pt x="356" y="313"/>
                    <a:pt x="359" y="313"/>
                  </a:cubicBezTo>
                  <a:cubicBezTo>
                    <a:pt x="361" y="313"/>
                    <a:pt x="364" y="310"/>
                    <a:pt x="364" y="306"/>
                  </a:cubicBezTo>
                  <a:cubicBezTo>
                    <a:pt x="364" y="292"/>
                    <a:pt x="335" y="281"/>
                    <a:pt x="326" y="270"/>
                  </a:cubicBezTo>
                  <a:cubicBezTo>
                    <a:pt x="334" y="270"/>
                    <a:pt x="334" y="270"/>
                    <a:pt x="334" y="270"/>
                  </a:cubicBezTo>
                  <a:cubicBezTo>
                    <a:pt x="340" y="277"/>
                    <a:pt x="373" y="290"/>
                    <a:pt x="383" y="291"/>
                  </a:cubicBezTo>
                  <a:cubicBezTo>
                    <a:pt x="385" y="285"/>
                    <a:pt x="391" y="275"/>
                    <a:pt x="391" y="270"/>
                  </a:cubicBezTo>
                  <a:cubicBezTo>
                    <a:pt x="391" y="264"/>
                    <a:pt x="381" y="261"/>
                    <a:pt x="381" y="257"/>
                  </a:cubicBezTo>
                  <a:cubicBezTo>
                    <a:pt x="381" y="255"/>
                    <a:pt x="381" y="255"/>
                    <a:pt x="381" y="247"/>
                  </a:cubicBezTo>
                  <a:cubicBezTo>
                    <a:pt x="378" y="247"/>
                    <a:pt x="378" y="247"/>
                    <a:pt x="372" y="247"/>
                  </a:cubicBezTo>
                  <a:cubicBezTo>
                    <a:pt x="372" y="242"/>
                    <a:pt x="371" y="242"/>
                    <a:pt x="368" y="242"/>
                  </a:cubicBezTo>
                  <a:cubicBezTo>
                    <a:pt x="368" y="242"/>
                    <a:pt x="367" y="242"/>
                    <a:pt x="367" y="242"/>
                  </a:cubicBezTo>
                  <a:cubicBezTo>
                    <a:pt x="366" y="242"/>
                    <a:pt x="365" y="242"/>
                    <a:pt x="365" y="242"/>
                  </a:cubicBezTo>
                  <a:cubicBezTo>
                    <a:pt x="363" y="242"/>
                    <a:pt x="360" y="242"/>
                    <a:pt x="357" y="241"/>
                  </a:cubicBezTo>
                  <a:cubicBezTo>
                    <a:pt x="353" y="239"/>
                    <a:pt x="347" y="227"/>
                    <a:pt x="346" y="220"/>
                  </a:cubicBezTo>
                  <a:cubicBezTo>
                    <a:pt x="339" y="220"/>
                    <a:pt x="339" y="220"/>
                    <a:pt x="339" y="220"/>
                  </a:cubicBezTo>
                  <a:cubicBezTo>
                    <a:pt x="339" y="213"/>
                    <a:pt x="339" y="213"/>
                    <a:pt x="339" y="213"/>
                  </a:cubicBezTo>
                  <a:cubicBezTo>
                    <a:pt x="340" y="213"/>
                    <a:pt x="341" y="214"/>
                    <a:pt x="342" y="214"/>
                  </a:cubicBezTo>
                  <a:cubicBezTo>
                    <a:pt x="344" y="214"/>
                    <a:pt x="345" y="213"/>
                    <a:pt x="347" y="213"/>
                  </a:cubicBezTo>
                  <a:cubicBezTo>
                    <a:pt x="347" y="206"/>
                    <a:pt x="347" y="206"/>
                    <a:pt x="347" y="206"/>
                  </a:cubicBezTo>
                  <a:cubicBezTo>
                    <a:pt x="345" y="207"/>
                    <a:pt x="343" y="207"/>
                    <a:pt x="342" y="207"/>
                  </a:cubicBezTo>
                  <a:cubicBezTo>
                    <a:pt x="340" y="207"/>
                    <a:pt x="339" y="207"/>
                    <a:pt x="336" y="205"/>
                  </a:cubicBezTo>
                  <a:cubicBezTo>
                    <a:pt x="337" y="205"/>
                    <a:pt x="344" y="199"/>
                    <a:pt x="347" y="199"/>
                  </a:cubicBezTo>
                  <a:cubicBezTo>
                    <a:pt x="372" y="199"/>
                    <a:pt x="373" y="235"/>
                    <a:pt x="400" y="235"/>
                  </a:cubicBezTo>
                  <a:cubicBezTo>
                    <a:pt x="406" y="235"/>
                    <a:pt x="407" y="226"/>
                    <a:pt x="407" y="220"/>
                  </a:cubicBezTo>
                  <a:cubicBezTo>
                    <a:pt x="417" y="220"/>
                    <a:pt x="418" y="216"/>
                    <a:pt x="418" y="214"/>
                  </a:cubicBezTo>
                  <a:cubicBezTo>
                    <a:pt x="418" y="211"/>
                    <a:pt x="419" y="213"/>
                    <a:pt x="418" y="207"/>
                  </a:cubicBezTo>
                  <a:cubicBezTo>
                    <a:pt x="425" y="207"/>
                    <a:pt x="434" y="205"/>
                    <a:pt x="434" y="198"/>
                  </a:cubicBezTo>
                  <a:cubicBezTo>
                    <a:pt x="434" y="190"/>
                    <a:pt x="430" y="186"/>
                    <a:pt x="420" y="186"/>
                  </a:cubicBezTo>
                  <a:cubicBezTo>
                    <a:pt x="417" y="186"/>
                    <a:pt x="413" y="186"/>
                    <a:pt x="410" y="184"/>
                  </a:cubicBezTo>
                  <a:cubicBezTo>
                    <a:pt x="409" y="179"/>
                    <a:pt x="407" y="178"/>
                    <a:pt x="405" y="178"/>
                  </a:cubicBezTo>
                  <a:cubicBezTo>
                    <a:pt x="402" y="178"/>
                    <a:pt x="399" y="181"/>
                    <a:pt x="392" y="181"/>
                  </a:cubicBezTo>
                  <a:cubicBezTo>
                    <a:pt x="384" y="181"/>
                    <a:pt x="381" y="172"/>
                    <a:pt x="380" y="162"/>
                  </a:cubicBezTo>
                  <a:cubicBezTo>
                    <a:pt x="369" y="161"/>
                    <a:pt x="355" y="156"/>
                    <a:pt x="354" y="144"/>
                  </a:cubicBezTo>
                  <a:cubicBezTo>
                    <a:pt x="347" y="144"/>
                    <a:pt x="344" y="142"/>
                    <a:pt x="339" y="140"/>
                  </a:cubicBezTo>
                  <a:cubicBezTo>
                    <a:pt x="344" y="132"/>
                    <a:pt x="348" y="132"/>
                    <a:pt x="356" y="128"/>
                  </a:cubicBezTo>
                  <a:cubicBezTo>
                    <a:pt x="355" y="124"/>
                    <a:pt x="351" y="123"/>
                    <a:pt x="348" y="123"/>
                  </a:cubicBezTo>
                  <a:cubicBezTo>
                    <a:pt x="344" y="123"/>
                    <a:pt x="342" y="123"/>
                    <a:pt x="333" y="122"/>
                  </a:cubicBezTo>
                  <a:cubicBezTo>
                    <a:pt x="337" y="115"/>
                    <a:pt x="344" y="116"/>
                    <a:pt x="351" y="114"/>
                  </a:cubicBezTo>
                  <a:cubicBezTo>
                    <a:pt x="348" y="107"/>
                    <a:pt x="344" y="102"/>
                    <a:pt x="336" y="102"/>
                  </a:cubicBezTo>
                  <a:cubicBezTo>
                    <a:pt x="336" y="102"/>
                    <a:pt x="331" y="102"/>
                    <a:pt x="327" y="102"/>
                  </a:cubicBezTo>
                  <a:cubicBezTo>
                    <a:pt x="327" y="93"/>
                    <a:pt x="327" y="93"/>
                    <a:pt x="327" y="93"/>
                  </a:cubicBezTo>
                  <a:cubicBezTo>
                    <a:pt x="313" y="91"/>
                    <a:pt x="305" y="83"/>
                    <a:pt x="290" y="78"/>
                  </a:cubicBezTo>
                  <a:cubicBezTo>
                    <a:pt x="292" y="69"/>
                    <a:pt x="279" y="67"/>
                    <a:pt x="273" y="67"/>
                  </a:cubicBezTo>
                  <a:cubicBezTo>
                    <a:pt x="269" y="67"/>
                    <a:pt x="268" y="67"/>
                    <a:pt x="260" y="67"/>
                  </a:cubicBezTo>
                  <a:cubicBezTo>
                    <a:pt x="242" y="67"/>
                    <a:pt x="239" y="49"/>
                    <a:pt x="227" y="41"/>
                  </a:cubicBezTo>
                  <a:cubicBezTo>
                    <a:pt x="220" y="36"/>
                    <a:pt x="198" y="33"/>
                    <a:pt x="187" y="33"/>
                  </a:cubicBezTo>
                  <a:cubicBezTo>
                    <a:pt x="178" y="33"/>
                    <a:pt x="175" y="46"/>
                    <a:pt x="166" y="46"/>
                  </a:cubicBezTo>
                  <a:cubicBezTo>
                    <a:pt x="162" y="46"/>
                    <a:pt x="160" y="41"/>
                    <a:pt x="154" y="41"/>
                  </a:cubicBezTo>
                  <a:cubicBezTo>
                    <a:pt x="149" y="41"/>
                    <a:pt x="147" y="46"/>
                    <a:pt x="144" y="46"/>
                  </a:cubicBezTo>
                  <a:cubicBezTo>
                    <a:pt x="141" y="46"/>
                    <a:pt x="144" y="38"/>
                    <a:pt x="144" y="36"/>
                  </a:cubicBezTo>
                  <a:cubicBezTo>
                    <a:pt x="144" y="24"/>
                    <a:pt x="136" y="6"/>
                    <a:pt x="123" y="6"/>
                  </a:cubicBezTo>
                  <a:cubicBezTo>
                    <a:pt x="101" y="6"/>
                    <a:pt x="66" y="12"/>
                    <a:pt x="66" y="32"/>
                  </a:cubicBezTo>
                  <a:cubicBezTo>
                    <a:pt x="66" y="37"/>
                    <a:pt x="71" y="41"/>
                    <a:pt x="71" y="46"/>
                  </a:cubicBezTo>
                  <a:cubicBezTo>
                    <a:pt x="71" y="50"/>
                    <a:pt x="64" y="57"/>
                    <a:pt x="61" y="57"/>
                  </a:cubicBezTo>
                  <a:cubicBezTo>
                    <a:pt x="54" y="57"/>
                    <a:pt x="55" y="52"/>
                    <a:pt x="55" y="48"/>
                  </a:cubicBezTo>
                  <a:cubicBezTo>
                    <a:pt x="55" y="48"/>
                    <a:pt x="54" y="42"/>
                    <a:pt x="55" y="38"/>
                  </a:cubicBezTo>
                  <a:cubicBezTo>
                    <a:pt x="53" y="38"/>
                    <a:pt x="51" y="36"/>
                    <a:pt x="51" y="33"/>
                  </a:cubicBezTo>
                  <a:cubicBezTo>
                    <a:pt x="51" y="18"/>
                    <a:pt x="69" y="17"/>
                    <a:pt x="74" y="6"/>
                  </a:cubicBezTo>
                  <a:cubicBezTo>
                    <a:pt x="73" y="6"/>
                    <a:pt x="57" y="0"/>
                    <a:pt x="5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4" name="Freeform 168"/>
            <p:cNvSpPr>
              <a:spLocks/>
            </p:cNvSpPr>
            <p:nvPr/>
          </p:nvSpPr>
          <p:spPr bwMode="auto">
            <a:xfrm>
              <a:off x="655" y="442"/>
              <a:ext cx="28" cy="16"/>
            </a:xfrm>
            <a:custGeom>
              <a:avLst/>
              <a:gdLst>
                <a:gd name="T0" fmla="*/ 5 w 12"/>
                <a:gd name="T1" fmla="*/ 0 h 7"/>
                <a:gd name="T2" fmla="*/ 0 w 12"/>
                <a:gd name="T3" fmla="*/ 4 h 7"/>
                <a:gd name="T4" fmla="*/ 6 w 12"/>
                <a:gd name="T5" fmla="*/ 7 h 7"/>
                <a:gd name="T6" fmla="*/ 12 w 12"/>
                <a:gd name="T7" fmla="*/ 4 h 7"/>
                <a:gd name="T8" fmla="*/ 5 w 12"/>
                <a:gd name="T9" fmla="*/ 0 h 7"/>
              </a:gdLst>
              <a:ahLst/>
              <a:cxnLst>
                <a:cxn ang="0">
                  <a:pos x="T0" y="T1"/>
                </a:cxn>
                <a:cxn ang="0">
                  <a:pos x="T2" y="T3"/>
                </a:cxn>
                <a:cxn ang="0">
                  <a:pos x="T4" y="T5"/>
                </a:cxn>
                <a:cxn ang="0">
                  <a:pos x="T6" y="T7"/>
                </a:cxn>
                <a:cxn ang="0">
                  <a:pos x="T8" y="T9"/>
                </a:cxn>
              </a:cxnLst>
              <a:rect l="0" t="0" r="r" b="b"/>
              <a:pathLst>
                <a:path w="12" h="7">
                  <a:moveTo>
                    <a:pt x="5" y="0"/>
                  </a:moveTo>
                  <a:cubicBezTo>
                    <a:pt x="4" y="0"/>
                    <a:pt x="2" y="1"/>
                    <a:pt x="0" y="4"/>
                  </a:cubicBezTo>
                  <a:cubicBezTo>
                    <a:pt x="3" y="6"/>
                    <a:pt x="4" y="7"/>
                    <a:pt x="6" y="7"/>
                  </a:cubicBezTo>
                  <a:cubicBezTo>
                    <a:pt x="8" y="7"/>
                    <a:pt x="9" y="6"/>
                    <a:pt x="12" y="4"/>
                  </a:cubicBezTo>
                  <a:cubicBezTo>
                    <a:pt x="8" y="2"/>
                    <a:pt x="7" y="0"/>
                    <a:pt x="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5" name="Freeform 169"/>
            <p:cNvSpPr>
              <a:spLocks/>
            </p:cNvSpPr>
            <p:nvPr/>
          </p:nvSpPr>
          <p:spPr bwMode="auto">
            <a:xfrm>
              <a:off x="445" y="298"/>
              <a:ext cx="26" cy="21"/>
            </a:xfrm>
            <a:custGeom>
              <a:avLst/>
              <a:gdLst>
                <a:gd name="T0" fmla="*/ 4 w 11"/>
                <a:gd name="T1" fmla="*/ 0 h 9"/>
                <a:gd name="T2" fmla="*/ 1 w 11"/>
                <a:gd name="T3" fmla="*/ 1 h 9"/>
                <a:gd name="T4" fmla="*/ 11 w 11"/>
                <a:gd name="T5" fmla="*/ 9 h 9"/>
                <a:gd name="T6" fmla="*/ 4 w 11"/>
                <a:gd name="T7" fmla="*/ 0 h 9"/>
              </a:gdLst>
              <a:ahLst/>
              <a:cxnLst>
                <a:cxn ang="0">
                  <a:pos x="T0" y="T1"/>
                </a:cxn>
                <a:cxn ang="0">
                  <a:pos x="T2" y="T3"/>
                </a:cxn>
                <a:cxn ang="0">
                  <a:pos x="T4" y="T5"/>
                </a:cxn>
                <a:cxn ang="0">
                  <a:pos x="T6" y="T7"/>
                </a:cxn>
              </a:cxnLst>
              <a:rect l="0" t="0" r="r" b="b"/>
              <a:pathLst>
                <a:path w="11" h="9">
                  <a:moveTo>
                    <a:pt x="4" y="0"/>
                  </a:moveTo>
                  <a:cubicBezTo>
                    <a:pt x="3" y="0"/>
                    <a:pt x="2" y="0"/>
                    <a:pt x="1" y="1"/>
                  </a:cubicBezTo>
                  <a:cubicBezTo>
                    <a:pt x="0" y="4"/>
                    <a:pt x="4" y="8"/>
                    <a:pt x="11" y="9"/>
                  </a:cubicBezTo>
                  <a:cubicBezTo>
                    <a:pt x="8" y="5"/>
                    <a:pt x="8"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6" name="Freeform 170"/>
            <p:cNvSpPr>
              <a:spLocks/>
            </p:cNvSpPr>
            <p:nvPr/>
          </p:nvSpPr>
          <p:spPr bwMode="auto">
            <a:xfrm>
              <a:off x="173" y="-947"/>
              <a:ext cx="1094" cy="575"/>
            </a:xfrm>
            <a:custGeom>
              <a:avLst/>
              <a:gdLst>
                <a:gd name="T0" fmla="*/ 261 w 463"/>
                <a:gd name="T1" fmla="*/ 9 h 243"/>
                <a:gd name="T2" fmla="*/ 235 w 463"/>
                <a:gd name="T3" fmla="*/ 7 h 243"/>
                <a:gd name="T4" fmla="*/ 162 w 463"/>
                <a:gd name="T5" fmla="*/ 13 h 243"/>
                <a:gd name="T6" fmla="*/ 151 w 463"/>
                <a:gd name="T7" fmla="*/ 14 h 243"/>
                <a:gd name="T8" fmla="*/ 89 w 463"/>
                <a:gd name="T9" fmla="*/ 27 h 243"/>
                <a:gd name="T10" fmla="*/ 64 w 463"/>
                <a:gd name="T11" fmla="*/ 42 h 243"/>
                <a:gd name="T12" fmla="*/ 0 w 463"/>
                <a:gd name="T13" fmla="*/ 62 h 243"/>
                <a:gd name="T14" fmla="*/ 19 w 463"/>
                <a:gd name="T15" fmla="*/ 58 h 243"/>
                <a:gd name="T16" fmla="*/ 20 w 463"/>
                <a:gd name="T17" fmla="*/ 67 h 243"/>
                <a:gd name="T18" fmla="*/ 51 w 463"/>
                <a:gd name="T19" fmla="*/ 62 h 243"/>
                <a:gd name="T20" fmla="*/ 29 w 463"/>
                <a:gd name="T21" fmla="*/ 79 h 243"/>
                <a:gd name="T22" fmla="*/ 54 w 463"/>
                <a:gd name="T23" fmla="*/ 79 h 243"/>
                <a:gd name="T24" fmla="*/ 68 w 463"/>
                <a:gd name="T25" fmla="*/ 96 h 243"/>
                <a:gd name="T26" fmla="*/ 87 w 463"/>
                <a:gd name="T27" fmla="*/ 91 h 243"/>
                <a:gd name="T28" fmla="*/ 118 w 463"/>
                <a:gd name="T29" fmla="*/ 96 h 243"/>
                <a:gd name="T30" fmla="*/ 177 w 463"/>
                <a:gd name="T31" fmla="*/ 88 h 243"/>
                <a:gd name="T32" fmla="*/ 159 w 463"/>
                <a:gd name="T33" fmla="*/ 103 h 243"/>
                <a:gd name="T34" fmla="*/ 129 w 463"/>
                <a:gd name="T35" fmla="*/ 108 h 243"/>
                <a:gd name="T36" fmla="*/ 146 w 463"/>
                <a:gd name="T37" fmla="*/ 125 h 243"/>
                <a:gd name="T38" fmla="*/ 102 w 463"/>
                <a:gd name="T39" fmla="*/ 105 h 243"/>
                <a:gd name="T40" fmla="*/ 83 w 463"/>
                <a:gd name="T41" fmla="*/ 105 h 243"/>
                <a:gd name="T42" fmla="*/ 88 w 463"/>
                <a:gd name="T43" fmla="*/ 112 h 243"/>
                <a:gd name="T44" fmla="*/ 75 w 463"/>
                <a:gd name="T45" fmla="*/ 116 h 243"/>
                <a:gd name="T46" fmla="*/ 81 w 463"/>
                <a:gd name="T47" fmla="*/ 157 h 243"/>
                <a:gd name="T48" fmla="*/ 66 w 463"/>
                <a:gd name="T49" fmla="*/ 181 h 243"/>
                <a:gd name="T50" fmla="*/ 79 w 463"/>
                <a:gd name="T51" fmla="*/ 177 h 243"/>
                <a:gd name="T52" fmla="*/ 111 w 463"/>
                <a:gd name="T53" fmla="*/ 203 h 243"/>
                <a:gd name="T54" fmla="*/ 68 w 463"/>
                <a:gd name="T55" fmla="*/ 189 h 243"/>
                <a:gd name="T56" fmla="*/ 55 w 463"/>
                <a:gd name="T57" fmla="*/ 194 h 243"/>
                <a:gd name="T58" fmla="*/ 34 w 463"/>
                <a:gd name="T59" fmla="*/ 231 h 243"/>
                <a:gd name="T60" fmla="*/ 46 w 463"/>
                <a:gd name="T61" fmla="*/ 230 h 243"/>
                <a:gd name="T62" fmla="*/ 112 w 463"/>
                <a:gd name="T63" fmla="*/ 235 h 243"/>
                <a:gd name="T64" fmla="*/ 169 w 463"/>
                <a:gd name="T65" fmla="*/ 243 h 243"/>
                <a:gd name="T66" fmla="*/ 204 w 463"/>
                <a:gd name="T67" fmla="*/ 220 h 243"/>
                <a:gd name="T68" fmla="*/ 190 w 463"/>
                <a:gd name="T69" fmla="*/ 220 h 243"/>
                <a:gd name="T70" fmla="*/ 208 w 463"/>
                <a:gd name="T71" fmla="*/ 188 h 243"/>
                <a:gd name="T72" fmla="*/ 258 w 463"/>
                <a:gd name="T73" fmla="*/ 163 h 243"/>
                <a:gd name="T74" fmla="*/ 251 w 463"/>
                <a:gd name="T75" fmla="*/ 151 h 243"/>
                <a:gd name="T76" fmla="*/ 244 w 463"/>
                <a:gd name="T77" fmla="*/ 141 h 243"/>
                <a:gd name="T78" fmla="*/ 282 w 463"/>
                <a:gd name="T79" fmla="*/ 129 h 243"/>
                <a:gd name="T80" fmla="*/ 296 w 463"/>
                <a:gd name="T81" fmla="*/ 130 h 243"/>
                <a:gd name="T82" fmla="*/ 353 w 463"/>
                <a:gd name="T83" fmla="*/ 88 h 243"/>
                <a:gd name="T84" fmla="*/ 411 w 463"/>
                <a:gd name="T85" fmla="*/ 62 h 243"/>
                <a:gd name="T86" fmla="*/ 387 w 463"/>
                <a:gd name="T87" fmla="*/ 64 h 243"/>
                <a:gd name="T88" fmla="*/ 449 w 463"/>
                <a:gd name="T89" fmla="*/ 41 h 243"/>
                <a:gd name="T90" fmla="*/ 428 w 463"/>
                <a:gd name="T91" fmla="*/ 20 h 243"/>
                <a:gd name="T92" fmla="*/ 410 w 463"/>
                <a:gd name="T93" fmla="*/ 7 h 243"/>
                <a:gd name="T94" fmla="*/ 377 w 463"/>
                <a:gd name="T95" fmla="*/ 13 h 243"/>
                <a:gd name="T96" fmla="*/ 309 w 463"/>
                <a:gd name="T97" fmla="*/ 4 h 243"/>
                <a:gd name="T98" fmla="*/ 278 w 463"/>
                <a:gd name="T99" fmla="*/ 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63" h="243">
                  <a:moveTo>
                    <a:pt x="278" y="0"/>
                  </a:moveTo>
                  <a:cubicBezTo>
                    <a:pt x="270" y="0"/>
                    <a:pt x="268" y="9"/>
                    <a:pt x="261" y="9"/>
                  </a:cubicBezTo>
                  <a:cubicBezTo>
                    <a:pt x="253" y="9"/>
                    <a:pt x="250" y="3"/>
                    <a:pt x="241" y="3"/>
                  </a:cubicBezTo>
                  <a:cubicBezTo>
                    <a:pt x="238" y="3"/>
                    <a:pt x="236" y="4"/>
                    <a:pt x="235" y="7"/>
                  </a:cubicBezTo>
                  <a:cubicBezTo>
                    <a:pt x="207" y="7"/>
                    <a:pt x="201" y="7"/>
                    <a:pt x="174" y="7"/>
                  </a:cubicBezTo>
                  <a:cubicBezTo>
                    <a:pt x="169" y="7"/>
                    <a:pt x="164" y="8"/>
                    <a:pt x="162" y="13"/>
                  </a:cubicBezTo>
                  <a:cubicBezTo>
                    <a:pt x="159" y="16"/>
                    <a:pt x="158" y="16"/>
                    <a:pt x="158" y="16"/>
                  </a:cubicBezTo>
                  <a:cubicBezTo>
                    <a:pt x="157" y="16"/>
                    <a:pt x="157" y="14"/>
                    <a:pt x="151" y="14"/>
                  </a:cubicBezTo>
                  <a:cubicBezTo>
                    <a:pt x="136" y="14"/>
                    <a:pt x="130" y="26"/>
                    <a:pt x="125" y="38"/>
                  </a:cubicBezTo>
                  <a:cubicBezTo>
                    <a:pt x="120" y="37"/>
                    <a:pt x="99" y="27"/>
                    <a:pt x="89" y="27"/>
                  </a:cubicBezTo>
                  <a:cubicBezTo>
                    <a:pt x="78" y="27"/>
                    <a:pt x="85" y="38"/>
                    <a:pt x="68" y="38"/>
                  </a:cubicBezTo>
                  <a:cubicBezTo>
                    <a:pt x="68" y="40"/>
                    <a:pt x="66" y="42"/>
                    <a:pt x="64" y="42"/>
                  </a:cubicBezTo>
                  <a:cubicBezTo>
                    <a:pt x="63" y="42"/>
                    <a:pt x="59" y="42"/>
                    <a:pt x="52" y="42"/>
                  </a:cubicBezTo>
                  <a:cubicBezTo>
                    <a:pt x="37" y="42"/>
                    <a:pt x="3" y="49"/>
                    <a:pt x="0" y="62"/>
                  </a:cubicBezTo>
                  <a:cubicBezTo>
                    <a:pt x="3" y="62"/>
                    <a:pt x="9" y="62"/>
                    <a:pt x="11" y="62"/>
                  </a:cubicBezTo>
                  <a:cubicBezTo>
                    <a:pt x="13" y="61"/>
                    <a:pt x="16" y="59"/>
                    <a:pt x="19" y="58"/>
                  </a:cubicBezTo>
                  <a:cubicBezTo>
                    <a:pt x="35" y="58"/>
                    <a:pt x="35" y="58"/>
                    <a:pt x="35" y="58"/>
                  </a:cubicBezTo>
                  <a:cubicBezTo>
                    <a:pt x="29" y="60"/>
                    <a:pt x="26" y="62"/>
                    <a:pt x="20" y="67"/>
                  </a:cubicBezTo>
                  <a:cubicBezTo>
                    <a:pt x="21" y="68"/>
                    <a:pt x="27" y="71"/>
                    <a:pt x="30" y="71"/>
                  </a:cubicBezTo>
                  <a:cubicBezTo>
                    <a:pt x="40" y="71"/>
                    <a:pt x="40" y="62"/>
                    <a:pt x="51" y="62"/>
                  </a:cubicBezTo>
                  <a:cubicBezTo>
                    <a:pt x="55" y="62"/>
                    <a:pt x="57" y="62"/>
                    <a:pt x="61" y="63"/>
                  </a:cubicBezTo>
                  <a:cubicBezTo>
                    <a:pt x="48" y="67"/>
                    <a:pt x="35" y="66"/>
                    <a:pt x="29" y="79"/>
                  </a:cubicBezTo>
                  <a:cubicBezTo>
                    <a:pt x="30" y="79"/>
                    <a:pt x="32" y="79"/>
                    <a:pt x="35" y="79"/>
                  </a:cubicBezTo>
                  <a:cubicBezTo>
                    <a:pt x="40" y="79"/>
                    <a:pt x="47" y="79"/>
                    <a:pt x="54" y="79"/>
                  </a:cubicBezTo>
                  <a:cubicBezTo>
                    <a:pt x="47" y="80"/>
                    <a:pt x="43" y="83"/>
                    <a:pt x="39" y="85"/>
                  </a:cubicBezTo>
                  <a:cubicBezTo>
                    <a:pt x="43" y="90"/>
                    <a:pt x="58" y="96"/>
                    <a:pt x="68" y="96"/>
                  </a:cubicBezTo>
                  <a:cubicBezTo>
                    <a:pt x="73" y="96"/>
                    <a:pt x="76" y="94"/>
                    <a:pt x="80" y="91"/>
                  </a:cubicBezTo>
                  <a:cubicBezTo>
                    <a:pt x="87" y="91"/>
                    <a:pt x="87" y="91"/>
                    <a:pt x="87" y="91"/>
                  </a:cubicBezTo>
                  <a:cubicBezTo>
                    <a:pt x="84" y="98"/>
                    <a:pt x="97" y="102"/>
                    <a:pt x="108" y="102"/>
                  </a:cubicBezTo>
                  <a:cubicBezTo>
                    <a:pt x="112" y="102"/>
                    <a:pt x="114" y="96"/>
                    <a:pt x="118" y="96"/>
                  </a:cubicBezTo>
                  <a:cubicBezTo>
                    <a:pt x="124" y="96"/>
                    <a:pt x="127" y="100"/>
                    <a:pt x="137" y="100"/>
                  </a:cubicBezTo>
                  <a:cubicBezTo>
                    <a:pt x="154" y="100"/>
                    <a:pt x="166" y="97"/>
                    <a:pt x="177" y="88"/>
                  </a:cubicBezTo>
                  <a:cubicBezTo>
                    <a:pt x="184" y="88"/>
                    <a:pt x="184" y="88"/>
                    <a:pt x="184" y="88"/>
                  </a:cubicBezTo>
                  <a:cubicBezTo>
                    <a:pt x="178" y="96"/>
                    <a:pt x="169" y="99"/>
                    <a:pt x="159" y="103"/>
                  </a:cubicBezTo>
                  <a:cubicBezTo>
                    <a:pt x="133" y="103"/>
                    <a:pt x="133" y="103"/>
                    <a:pt x="133" y="103"/>
                  </a:cubicBezTo>
                  <a:cubicBezTo>
                    <a:pt x="132" y="105"/>
                    <a:pt x="129" y="106"/>
                    <a:pt x="129" y="108"/>
                  </a:cubicBezTo>
                  <a:cubicBezTo>
                    <a:pt x="129" y="112"/>
                    <a:pt x="146" y="122"/>
                    <a:pt x="149" y="125"/>
                  </a:cubicBezTo>
                  <a:cubicBezTo>
                    <a:pt x="148" y="125"/>
                    <a:pt x="147" y="125"/>
                    <a:pt x="146" y="125"/>
                  </a:cubicBezTo>
                  <a:cubicBezTo>
                    <a:pt x="133" y="125"/>
                    <a:pt x="128" y="111"/>
                    <a:pt x="116" y="107"/>
                  </a:cubicBezTo>
                  <a:cubicBezTo>
                    <a:pt x="111" y="105"/>
                    <a:pt x="107" y="105"/>
                    <a:pt x="102" y="105"/>
                  </a:cubicBezTo>
                  <a:cubicBezTo>
                    <a:pt x="96" y="105"/>
                    <a:pt x="91" y="106"/>
                    <a:pt x="88" y="106"/>
                  </a:cubicBezTo>
                  <a:cubicBezTo>
                    <a:pt x="86" y="106"/>
                    <a:pt x="84" y="105"/>
                    <a:pt x="83" y="105"/>
                  </a:cubicBezTo>
                  <a:cubicBezTo>
                    <a:pt x="82" y="105"/>
                    <a:pt x="81" y="105"/>
                    <a:pt x="80" y="106"/>
                  </a:cubicBezTo>
                  <a:cubicBezTo>
                    <a:pt x="81" y="110"/>
                    <a:pt x="82" y="112"/>
                    <a:pt x="88" y="112"/>
                  </a:cubicBezTo>
                  <a:cubicBezTo>
                    <a:pt x="86" y="112"/>
                    <a:pt x="85" y="112"/>
                    <a:pt x="83" y="112"/>
                  </a:cubicBezTo>
                  <a:cubicBezTo>
                    <a:pt x="79" y="112"/>
                    <a:pt x="75" y="113"/>
                    <a:pt x="75" y="116"/>
                  </a:cubicBezTo>
                  <a:cubicBezTo>
                    <a:pt x="75" y="126"/>
                    <a:pt x="111" y="126"/>
                    <a:pt x="111" y="143"/>
                  </a:cubicBezTo>
                  <a:cubicBezTo>
                    <a:pt x="111" y="158"/>
                    <a:pt x="95" y="153"/>
                    <a:pt x="81" y="157"/>
                  </a:cubicBezTo>
                  <a:cubicBezTo>
                    <a:pt x="74" y="160"/>
                    <a:pt x="70" y="165"/>
                    <a:pt x="66" y="174"/>
                  </a:cubicBezTo>
                  <a:cubicBezTo>
                    <a:pt x="66" y="181"/>
                    <a:pt x="66" y="181"/>
                    <a:pt x="66" y="181"/>
                  </a:cubicBezTo>
                  <a:cubicBezTo>
                    <a:pt x="74" y="181"/>
                    <a:pt x="74" y="181"/>
                    <a:pt x="74" y="181"/>
                  </a:cubicBezTo>
                  <a:cubicBezTo>
                    <a:pt x="76" y="179"/>
                    <a:pt x="76" y="179"/>
                    <a:pt x="79" y="177"/>
                  </a:cubicBezTo>
                  <a:cubicBezTo>
                    <a:pt x="87" y="177"/>
                    <a:pt x="87" y="177"/>
                    <a:pt x="87" y="177"/>
                  </a:cubicBezTo>
                  <a:cubicBezTo>
                    <a:pt x="87" y="190"/>
                    <a:pt x="103" y="196"/>
                    <a:pt x="111" y="203"/>
                  </a:cubicBezTo>
                  <a:cubicBezTo>
                    <a:pt x="101" y="203"/>
                    <a:pt x="101" y="203"/>
                    <a:pt x="101" y="203"/>
                  </a:cubicBezTo>
                  <a:cubicBezTo>
                    <a:pt x="91" y="198"/>
                    <a:pt x="85" y="189"/>
                    <a:pt x="68" y="189"/>
                  </a:cubicBezTo>
                  <a:cubicBezTo>
                    <a:pt x="66" y="189"/>
                    <a:pt x="64" y="188"/>
                    <a:pt x="62" y="188"/>
                  </a:cubicBezTo>
                  <a:cubicBezTo>
                    <a:pt x="58" y="188"/>
                    <a:pt x="55" y="189"/>
                    <a:pt x="55" y="194"/>
                  </a:cubicBezTo>
                  <a:cubicBezTo>
                    <a:pt x="55" y="203"/>
                    <a:pt x="66" y="205"/>
                    <a:pt x="73" y="210"/>
                  </a:cubicBezTo>
                  <a:cubicBezTo>
                    <a:pt x="61" y="218"/>
                    <a:pt x="34" y="210"/>
                    <a:pt x="34" y="231"/>
                  </a:cubicBezTo>
                  <a:cubicBezTo>
                    <a:pt x="34" y="232"/>
                    <a:pt x="36" y="235"/>
                    <a:pt x="39" y="235"/>
                  </a:cubicBezTo>
                  <a:cubicBezTo>
                    <a:pt x="42" y="235"/>
                    <a:pt x="44" y="232"/>
                    <a:pt x="46" y="230"/>
                  </a:cubicBezTo>
                  <a:cubicBezTo>
                    <a:pt x="64" y="236"/>
                    <a:pt x="78" y="240"/>
                    <a:pt x="96" y="240"/>
                  </a:cubicBezTo>
                  <a:cubicBezTo>
                    <a:pt x="104" y="240"/>
                    <a:pt x="107" y="235"/>
                    <a:pt x="112" y="235"/>
                  </a:cubicBezTo>
                  <a:cubicBezTo>
                    <a:pt x="125" y="235"/>
                    <a:pt x="136" y="235"/>
                    <a:pt x="151" y="235"/>
                  </a:cubicBezTo>
                  <a:cubicBezTo>
                    <a:pt x="162" y="235"/>
                    <a:pt x="156" y="243"/>
                    <a:pt x="169" y="243"/>
                  </a:cubicBezTo>
                  <a:cubicBezTo>
                    <a:pt x="181" y="243"/>
                    <a:pt x="211" y="234"/>
                    <a:pt x="211" y="225"/>
                  </a:cubicBezTo>
                  <a:cubicBezTo>
                    <a:pt x="211" y="221"/>
                    <a:pt x="207" y="220"/>
                    <a:pt x="204" y="220"/>
                  </a:cubicBezTo>
                  <a:cubicBezTo>
                    <a:pt x="204" y="220"/>
                    <a:pt x="203" y="220"/>
                    <a:pt x="203" y="220"/>
                  </a:cubicBezTo>
                  <a:cubicBezTo>
                    <a:pt x="199" y="220"/>
                    <a:pt x="198" y="220"/>
                    <a:pt x="190" y="220"/>
                  </a:cubicBezTo>
                  <a:cubicBezTo>
                    <a:pt x="190" y="202"/>
                    <a:pt x="212" y="212"/>
                    <a:pt x="212" y="196"/>
                  </a:cubicBezTo>
                  <a:cubicBezTo>
                    <a:pt x="212" y="192"/>
                    <a:pt x="209" y="191"/>
                    <a:pt x="208" y="188"/>
                  </a:cubicBezTo>
                  <a:cubicBezTo>
                    <a:pt x="212" y="188"/>
                    <a:pt x="212" y="188"/>
                    <a:pt x="235" y="188"/>
                  </a:cubicBezTo>
                  <a:cubicBezTo>
                    <a:pt x="244" y="181"/>
                    <a:pt x="247" y="169"/>
                    <a:pt x="258" y="163"/>
                  </a:cubicBezTo>
                  <a:cubicBezTo>
                    <a:pt x="255" y="156"/>
                    <a:pt x="249" y="154"/>
                    <a:pt x="243" y="151"/>
                  </a:cubicBezTo>
                  <a:cubicBezTo>
                    <a:pt x="246" y="151"/>
                    <a:pt x="249" y="151"/>
                    <a:pt x="251" y="151"/>
                  </a:cubicBezTo>
                  <a:cubicBezTo>
                    <a:pt x="256" y="151"/>
                    <a:pt x="259" y="149"/>
                    <a:pt x="258" y="141"/>
                  </a:cubicBezTo>
                  <a:cubicBezTo>
                    <a:pt x="244" y="141"/>
                    <a:pt x="244" y="141"/>
                    <a:pt x="244" y="141"/>
                  </a:cubicBezTo>
                  <a:cubicBezTo>
                    <a:pt x="252" y="134"/>
                    <a:pt x="265" y="133"/>
                    <a:pt x="277" y="130"/>
                  </a:cubicBezTo>
                  <a:cubicBezTo>
                    <a:pt x="278" y="129"/>
                    <a:pt x="280" y="129"/>
                    <a:pt x="282" y="129"/>
                  </a:cubicBezTo>
                  <a:cubicBezTo>
                    <a:pt x="284" y="129"/>
                    <a:pt x="287" y="129"/>
                    <a:pt x="289" y="129"/>
                  </a:cubicBezTo>
                  <a:cubicBezTo>
                    <a:pt x="291" y="130"/>
                    <a:pt x="294" y="130"/>
                    <a:pt x="296" y="130"/>
                  </a:cubicBezTo>
                  <a:cubicBezTo>
                    <a:pt x="299" y="130"/>
                    <a:pt x="302" y="130"/>
                    <a:pt x="304" y="128"/>
                  </a:cubicBezTo>
                  <a:cubicBezTo>
                    <a:pt x="320" y="116"/>
                    <a:pt x="332" y="95"/>
                    <a:pt x="353" y="88"/>
                  </a:cubicBezTo>
                  <a:cubicBezTo>
                    <a:pt x="372" y="82"/>
                    <a:pt x="402" y="75"/>
                    <a:pt x="414" y="62"/>
                  </a:cubicBezTo>
                  <a:cubicBezTo>
                    <a:pt x="413" y="62"/>
                    <a:pt x="412" y="62"/>
                    <a:pt x="411" y="62"/>
                  </a:cubicBezTo>
                  <a:cubicBezTo>
                    <a:pt x="408" y="62"/>
                    <a:pt x="403" y="63"/>
                    <a:pt x="399" y="63"/>
                  </a:cubicBezTo>
                  <a:cubicBezTo>
                    <a:pt x="395" y="63"/>
                    <a:pt x="391" y="64"/>
                    <a:pt x="387" y="64"/>
                  </a:cubicBezTo>
                  <a:cubicBezTo>
                    <a:pt x="381" y="64"/>
                    <a:pt x="377" y="63"/>
                    <a:pt x="374" y="61"/>
                  </a:cubicBezTo>
                  <a:cubicBezTo>
                    <a:pt x="402" y="47"/>
                    <a:pt x="428" y="57"/>
                    <a:pt x="449" y="41"/>
                  </a:cubicBezTo>
                  <a:cubicBezTo>
                    <a:pt x="453" y="38"/>
                    <a:pt x="463" y="40"/>
                    <a:pt x="463" y="33"/>
                  </a:cubicBezTo>
                  <a:cubicBezTo>
                    <a:pt x="463" y="23"/>
                    <a:pt x="435" y="26"/>
                    <a:pt x="428" y="20"/>
                  </a:cubicBezTo>
                  <a:cubicBezTo>
                    <a:pt x="425" y="17"/>
                    <a:pt x="425" y="12"/>
                    <a:pt x="419" y="11"/>
                  </a:cubicBezTo>
                  <a:cubicBezTo>
                    <a:pt x="416" y="10"/>
                    <a:pt x="414" y="9"/>
                    <a:pt x="410" y="7"/>
                  </a:cubicBezTo>
                  <a:cubicBezTo>
                    <a:pt x="370" y="18"/>
                    <a:pt x="370" y="18"/>
                    <a:pt x="370" y="18"/>
                  </a:cubicBezTo>
                  <a:cubicBezTo>
                    <a:pt x="373" y="17"/>
                    <a:pt x="374" y="16"/>
                    <a:pt x="377" y="13"/>
                  </a:cubicBezTo>
                  <a:cubicBezTo>
                    <a:pt x="369" y="5"/>
                    <a:pt x="340" y="4"/>
                    <a:pt x="322" y="4"/>
                  </a:cubicBezTo>
                  <a:cubicBezTo>
                    <a:pt x="316" y="4"/>
                    <a:pt x="311" y="4"/>
                    <a:pt x="309" y="4"/>
                  </a:cubicBezTo>
                  <a:cubicBezTo>
                    <a:pt x="303" y="4"/>
                    <a:pt x="300" y="4"/>
                    <a:pt x="294" y="4"/>
                  </a:cubicBezTo>
                  <a:cubicBezTo>
                    <a:pt x="289" y="4"/>
                    <a:pt x="286" y="0"/>
                    <a:pt x="27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7" name="Freeform 171"/>
            <p:cNvSpPr>
              <a:spLocks/>
            </p:cNvSpPr>
            <p:nvPr/>
          </p:nvSpPr>
          <p:spPr bwMode="auto">
            <a:xfrm>
              <a:off x="858" y="-1001"/>
              <a:ext cx="2139" cy="1627"/>
            </a:xfrm>
            <a:custGeom>
              <a:avLst/>
              <a:gdLst>
                <a:gd name="T0" fmla="*/ 489 w 905"/>
                <a:gd name="T1" fmla="*/ 15 h 688"/>
                <a:gd name="T2" fmla="*/ 468 w 905"/>
                <a:gd name="T3" fmla="*/ 22 h 688"/>
                <a:gd name="T4" fmla="*/ 425 w 905"/>
                <a:gd name="T5" fmla="*/ 18 h 688"/>
                <a:gd name="T6" fmla="*/ 370 w 905"/>
                <a:gd name="T7" fmla="*/ 43 h 688"/>
                <a:gd name="T8" fmla="*/ 328 w 905"/>
                <a:gd name="T9" fmla="*/ 45 h 688"/>
                <a:gd name="T10" fmla="*/ 312 w 905"/>
                <a:gd name="T11" fmla="*/ 64 h 688"/>
                <a:gd name="T12" fmla="*/ 284 w 905"/>
                <a:gd name="T13" fmla="*/ 66 h 688"/>
                <a:gd name="T14" fmla="*/ 173 w 905"/>
                <a:gd name="T15" fmla="*/ 71 h 688"/>
                <a:gd name="T16" fmla="*/ 86 w 905"/>
                <a:gd name="T17" fmla="*/ 122 h 688"/>
                <a:gd name="T18" fmla="*/ 100 w 905"/>
                <a:gd name="T19" fmla="*/ 168 h 688"/>
                <a:gd name="T20" fmla="*/ 67 w 905"/>
                <a:gd name="T21" fmla="*/ 170 h 688"/>
                <a:gd name="T22" fmla="*/ 0 w 905"/>
                <a:gd name="T23" fmla="*/ 198 h 688"/>
                <a:gd name="T24" fmla="*/ 77 w 905"/>
                <a:gd name="T25" fmla="*/ 216 h 688"/>
                <a:gd name="T26" fmla="*/ 61 w 905"/>
                <a:gd name="T27" fmla="*/ 227 h 688"/>
                <a:gd name="T28" fmla="*/ 22 w 905"/>
                <a:gd name="T29" fmla="*/ 242 h 688"/>
                <a:gd name="T30" fmla="*/ 62 w 905"/>
                <a:gd name="T31" fmla="*/ 251 h 688"/>
                <a:gd name="T32" fmla="*/ 89 w 905"/>
                <a:gd name="T33" fmla="*/ 273 h 688"/>
                <a:gd name="T34" fmla="*/ 98 w 905"/>
                <a:gd name="T35" fmla="*/ 264 h 688"/>
                <a:gd name="T36" fmla="*/ 146 w 905"/>
                <a:gd name="T37" fmla="*/ 262 h 688"/>
                <a:gd name="T38" fmla="*/ 270 w 905"/>
                <a:gd name="T39" fmla="*/ 370 h 688"/>
                <a:gd name="T40" fmla="*/ 286 w 905"/>
                <a:gd name="T41" fmla="*/ 393 h 688"/>
                <a:gd name="T42" fmla="*/ 288 w 905"/>
                <a:gd name="T43" fmla="*/ 423 h 688"/>
                <a:gd name="T44" fmla="*/ 335 w 905"/>
                <a:gd name="T45" fmla="*/ 446 h 688"/>
                <a:gd name="T46" fmla="*/ 305 w 905"/>
                <a:gd name="T47" fmla="*/ 482 h 688"/>
                <a:gd name="T48" fmla="*/ 284 w 905"/>
                <a:gd name="T49" fmla="*/ 525 h 688"/>
                <a:gd name="T50" fmla="*/ 289 w 905"/>
                <a:gd name="T51" fmla="*/ 538 h 688"/>
                <a:gd name="T52" fmla="*/ 315 w 905"/>
                <a:gd name="T53" fmla="*/ 587 h 688"/>
                <a:gd name="T54" fmla="*/ 331 w 905"/>
                <a:gd name="T55" fmla="*/ 587 h 688"/>
                <a:gd name="T56" fmla="*/ 357 w 905"/>
                <a:gd name="T57" fmla="*/ 655 h 688"/>
                <a:gd name="T58" fmla="*/ 422 w 905"/>
                <a:gd name="T59" fmla="*/ 687 h 688"/>
                <a:gd name="T60" fmla="*/ 459 w 905"/>
                <a:gd name="T61" fmla="*/ 655 h 688"/>
                <a:gd name="T62" fmla="*/ 478 w 905"/>
                <a:gd name="T63" fmla="*/ 586 h 688"/>
                <a:gd name="T64" fmla="*/ 520 w 905"/>
                <a:gd name="T65" fmla="*/ 551 h 688"/>
                <a:gd name="T66" fmla="*/ 539 w 905"/>
                <a:gd name="T67" fmla="*/ 548 h 688"/>
                <a:gd name="T68" fmla="*/ 610 w 905"/>
                <a:gd name="T69" fmla="*/ 497 h 688"/>
                <a:gd name="T70" fmla="*/ 700 w 905"/>
                <a:gd name="T71" fmla="*/ 475 h 688"/>
                <a:gd name="T72" fmla="*/ 702 w 905"/>
                <a:gd name="T73" fmla="*/ 422 h 688"/>
                <a:gd name="T74" fmla="*/ 711 w 905"/>
                <a:gd name="T75" fmla="*/ 402 h 688"/>
                <a:gd name="T76" fmla="*/ 772 w 905"/>
                <a:gd name="T77" fmla="*/ 422 h 688"/>
                <a:gd name="T78" fmla="*/ 723 w 905"/>
                <a:gd name="T79" fmla="*/ 356 h 688"/>
                <a:gd name="T80" fmla="*/ 763 w 905"/>
                <a:gd name="T81" fmla="*/ 365 h 688"/>
                <a:gd name="T82" fmla="*/ 758 w 905"/>
                <a:gd name="T83" fmla="*/ 353 h 688"/>
                <a:gd name="T84" fmla="*/ 805 w 905"/>
                <a:gd name="T85" fmla="*/ 311 h 688"/>
                <a:gd name="T86" fmla="*/ 801 w 905"/>
                <a:gd name="T87" fmla="*/ 282 h 688"/>
                <a:gd name="T88" fmla="*/ 787 w 905"/>
                <a:gd name="T89" fmla="*/ 242 h 688"/>
                <a:gd name="T90" fmla="*/ 801 w 905"/>
                <a:gd name="T91" fmla="*/ 216 h 688"/>
                <a:gd name="T92" fmla="*/ 779 w 905"/>
                <a:gd name="T93" fmla="*/ 204 h 688"/>
                <a:gd name="T94" fmla="*/ 804 w 905"/>
                <a:gd name="T95" fmla="*/ 158 h 688"/>
                <a:gd name="T96" fmla="*/ 827 w 905"/>
                <a:gd name="T97" fmla="*/ 130 h 688"/>
                <a:gd name="T98" fmla="*/ 840 w 905"/>
                <a:gd name="T99" fmla="*/ 113 h 688"/>
                <a:gd name="T100" fmla="*/ 874 w 905"/>
                <a:gd name="T101" fmla="*/ 61 h 688"/>
                <a:gd name="T102" fmla="*/ 818 w 905"/>
                <a:gd name="T103" fmla="*/ 79 h 688"/>
                <a:gd name="T104" fmla="*/ 771 w 905"/>
                <a:gd name="T105" fmla="*/ 77 h 688"/>
                <a:gd name="T106" fmla="*/ 744 w 905"/>
                <a:gd name="T107" fmla="*/ 60 h 688"/>
                <a:gd name="T108" fmla="*/ 693 w 905"/>
                <a:gd name="T109" fmla="*/ 63 h 688"/>
                <a:gd name="T110" fmla="*/ 595 w 905"/>
                <a:gd name="T111" fmla="*/ 64 h 688"/>
                <a:gd name="T112" fmla="*/ 718 w 905"/>
                <a:gd name="T113" fmla="*/ 3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05" h="688">
                  <a:moveTo>
                    <a:pt x="639" y="0"/>
                  </a:moveTo>
                  <a:cubicBezTo>
                    <a:pt x="612" y="0"/>
                    <a:pt x="592" y="0"/>
                    <a:pt x="562" y="0"/>
                  </a:cubicBezTo>
                  <a:cubicBezTo>
                    <a:pt x="535" y="0"/>
                    <a:pt x="515" y="15"/>
                    <a:pt x="489" y="15"/>
                  </a:cubicBezTo>
                  <a:cubicBezTo>
                    <a:pt x="484" y="15"/>
                    <a:pt x="480" y="15"/>
                    <a:pt x="476" y="15"/>
                  </a:cubicBezTo>
                  <a:cubicBezTo>
                    <a:pt x="473" y="15"/>
                    <a:pt x="471" y="15"/>
                    <a:pt x="468" y="15"/>
                  </a:cubicBezTo>
                  <a:cubicBezTo>
                    <a:pt x="468" y="22"/>
                    <a:pt x="468" y="22"/>
                    <a:pt x="468" y="22"/>
                  </a:cubicBezTo>
                  <a:cubicBezTo>
                    <a:pt x="458" y="22"/>
                    <a:pt x="458" y="22"/>
                    <a:pt x="458" y="22"/>
                  </a:cubicBezTo>
                  <a:cubicBezTo>
                    <a:pt x="449" y="18"/>
                    <a:pt x="441" y="18"/>
                    <a:pt x="432" y="18"/>
                  </a:cubicBezTo>
                  <a:cubicBezTo>
                    <a:pt x="430" y="18"/>
                    <a:pt x="428" y="18"/>
                    <a:pt x="425" y="18"/>
                  </a:cubicBezTo>
                  <a:cubicBezTo>
                    <a:pt x="408" y="18"/>
                    <a:pt x="394" y="22"/>
                    <a:pt x="380" y="28"/>
                  </a:cubicBezTo>
                  <a:cubicBezTo>
                    <a:pt x="383" y="32"/>
                    <a:pt x="387" y="33"/>
                    <a:pt x="391" y="36"/>
                  </a:cubicBezTo>
                  <a:cubicBezTo>
                    <a:pt x="386" y="37"/>
                    <a:pt x="370" y="35"/>
                    <a:pt x="370" y="43"/>
                  </a:cubicBezTo>
                  <a:cubicBezTo>
                    <a:pt x="370" y="53"/>
                    <a:pt x="391" y="60"/>
                    <a:pt x="400" y="64"/>
                  </a:cubicBezTo>
                  <a:cubicBezTo>
                    <a:pt x="376" y="64"/>
                    <a:pt x="376" y="64"/>
                    <a:pt x="376" y="64"/>
                  </a:cubicBezTo>
                  <a:cubicBezTo>
                    <a:pt x="363" y="57"/>
                    <a:pt x="350" y="45"/>
                    <a:pt x="328" y="45"/>
                  </a:cubicBezTo>
                  <a:cubicBezTo>
                    <a:pt x="323" y="45"/>
                    <a:pt x="315" y="46"/>
                    <a:pt x="315" y="52"/>
                  </a:cubicBezTo>
                  <a:cubicBezTo>
                    <a:pt x="315" y="56"/>
                    <a:pt x="318" y="60"/>
                    <a:pt x="319" y="64"/>
                  </a:cubicBezTo>
                  <a:cubicBezTo>
                    <a:pt x="319" y="64"/>
                    <a:pt x="314" y="64"/>
                    <a:pt x="312" y="64"/>
                  </a:cubicBezTo>
                  <a:cubicBezTo>
                    <a:pt x="301" y="60"/>
                    <a:pt x="292" y="61"/>
                    <a:pt x="286" y="51"/>
                  </a:cubicBezTo>
                  <a:cubicBezTo>
                    <a:pt x="281" y="56"/>
                    <a:pt x="281" y="56"/>
                    <a:pt x="281" y="56"/>
                  </a:cubicBezTo>
                  <a:cubicBezTo>
                    <a:pt x="281" y="60"/>
                    <a:pt x="284" y="63"/>
                    <a:pt x="284" y="66"/>
                  </a:cubicBezTo>
                  <a:cubicBezTo>
                    <a:pt x="274" y="66"/>
                    <a:pt x="271" y="51"/>
                    <a:pt x="261" y="51"/>
                  </a:cubicBezTo>
                  <a:cubicBezTo>
                    <a:pt x="247" y="51"/>
                    <a:pt x="237" y="59"/>
                    <a:pt x="222" y="63"/>
                  </a:cubicBezTo>
                  <a:cubicBezTo>
                    <a:pt x="202" y="63"/>
                    <a:pt x="194" y="68"/>
                    <a:pt x="173" y="71"/>
                  </a:cubicBezTo>
                  <a:cubicBezTo>
                    <a:pt x="156" y="73"/>
                    <a:pt x="170" y="97"/>
                    <a:pt x="152" y="97"/>
                  </a:cubicBezTo>
                  <a:cubicBezTo>
                    <a:pt x="146" y="97"/>
                    <a:pt x="142" y="96"/>
                    <a:pt x="138" y="93"/>
                  </a:cubicBezTo>
                  <a:cubicBezTo>
                    <a:pt x="127" y="103"/>
                    <a:pt x="104" y="116"/>
                    <a:pt x="86" y="122"/>
                  </a:cubicBezTo>
                  <a:cubicBezTo>
                    <a:pt x="83" y="122"/>
                    <a:pt x="75" y="125"/>
                    <a:pt x="75" y="130"/>
                  </a:cubicBezTo>
                  <a:cubicBezTo>
                    <a:pt x="75" y="140"/>
                    <a:pt x="105" y="139"/>
                    <a:pt x="115" y="140"/>
                  </a:cubicBezTo>
                  <a:cubicBezTo>
                    <a:pt x="115" y="154"/>
                    <a:pt x="109" y="163"/>
                    <a:pt x="100" y="168"/>
                  </a:cubicBezTo>
                  <a:cubicBezTo>
                    <a:pt x="96" y="171"/>
                    <a:pt x="92" y="171"/>
                    <a:pt x="86" y="171"/>
                  </a:cubicBezTo>
                  <a:cubicBezTo>
                    <a:pt x="83" y="171"/>
                    <a:pt x="80" y="171"/>
                    <a:pt x="77" y="171"/>
                  </a:cubicBezTo>
                  <a:cubicBezTo>
                    <a:pt x="74" y="171"/>
                    <a:pt x="71" y="170"/>
                    <a:pt x="67" y="170"/>
                  </a:cubicBezTo>
                  <a:cubicBezTo>
                    <a:pt x="63" y="170"/>
                    <a:pt x="59" y="171"/>
                    <a:pt x="55" y="172"/>
                  </a:cubicBezTo>
                  <a:cubicBezTo>
                    <a:pt x="45" y="175"/>
                    <a:pt x="40" y="181"/>
                    <a:pt x="30" y="184"/>
                  </a:cubicBezTo>
                  <a:cubicBezTo>
                    <a:pt x="19" y="188"/>
                    <a:pt x="0" y="182"/>
                    <a:pt x="0" y="198"/>
                  </a:cubicBezTo>
                  <a:cubicBezTo>
                    <a:pt x="0" y="207"/>
                    <a:pt x="51" y="221"/>
                    <a:pt x="53" y="221"/>
                  </a:cubicBezTo>
                  <a:cubicBezTo>
                    <a:pt x="60" y="221"/>
                    <a:pt x="63" y="221"/>
                    <a:pt x="71" y="221"/>
                  </a:cubicBezTo>
                  <a:cubicBezTo>
                    <a:pt x="74" y="221"/>
                    <a:pt x="76" y="219"/>
                    <a:pt x="77" y="216"/>
                  </a:cubicBezTo>
                  <a:cubicBezTo>
                    <a:pt x="98" y="216"/>
                    <a:pt x="98" y="216"/>
                    <a:pt x="98" y="216"/>
                  </a:cubicBezTo>
                  <a:cubicBezTo>
                    <a:pt x="96" y="222"/>
                    <a:pt x="96" y="224"/>
                    <a:pt x="91" y="227"/>
                  </a:cubicBezTo>
                  <a:cubicBezTo>
                    <a:pt x="61" y="227"/>
                    <a:pt x="61" y="227"/>
                    <a:pt x="61" y="227"/>
                  </a:cubicBezTo>
                  <a:cubicBezTo>
                    <a:pt x="58" y="231"/>
                    <a:pt x="57" y="232"/>
                    <a:pt x="51" y="232"/>
                  </a:cubicBezTo>
                  <a:cubicBezTo>
                    <a:pt x="48" y="232"/>
                    <a:pt x="44" y="232"/>
                    <a:pt x="38" y="232"/>
                  </a:cubicBezTo>
                  <a:cubicBezTo>
                    <a:pt x="34" y="232"/>
                    <a:pt x="23" y="235"/>
                    <a:pt x="22" y="242"/>
                  </a:cubicBezTo>
                  <a:cubicBezTo>
                    <a:pt x="26" y="243"/>
                    <a:pt x="27" y="244"/>
                    <a:pt x="29" y="244"/>
                  </a:cubicBezTo>
                  <a:cubicBezTo>
                    <a:pt x="32" y="244"/>
                    <a:pt x="33" y="242"/>
                    <a:pt x="41" y="242"/>
                  </a:cubicBezTo>
                  <a:cubicBezTo>
                    <a:pt x="47" y="242"/>
                    <a:pt x="53" y="248"/>
                    <a:pt x="62" y="251"/>
                  </a:cubicBezTo>
                  <a:cubicBezTo>
                    <a:pt x="60" y="256"/>
                    <a:pt x="56" y="257"/>
                    <a:pt x="51" y="260"/>
                  </a:cubicBezTo>
                  <a:cubicBezTo>
                    <a:pt x="58" y="268"/>
                    <a:pt x="74" y="272"/>
                    <a:pt x="86" y="272"/>
                  </a:cubicBezTo>
                  <a:cubicBezTo>
                    <a:pt x="88" y="272"/>
                    <a:pt x="89" y="273"/>
                    <a:pt x="89" y="273"/>
                  </a:cubicBezTo>
                  <a:cubicBezTo>
                    <a:pt x="90" y="273"/>
                    <a:pt x="91" y="272"/>
                    <a:pt x="92" y="271"/>
                  </a:cubicBezTo>
                  <a:cubicBezTo>
                    <a:pt x="91" y="270"/>
                    <a:pt x="89" y="268"/>
                    <a:pt x="87" y="267"/>
                  </a:cubicBezTo>
                  <a:cubicBezTo>
                    <a:pt x="90" y="265"/>
                    <a:pt x="92" y="264"/>
                    <a:pt x="98" y="264"/>
                  </a:cubicBezTo>
                  <a:cubicBezTo>
                    <a:pt x="104" y="264"/>
                    <a:pt x="109" y="269"/>
                    <a:pt x="114" y="269"/>
                  </a:cubicBezTo>
                  <a:cubicBezTo>
                    <a:pt x="120" y="269"/>
                    <a:pt x="124" y="262"/>
                    <a:pt x="130" y="262"/>
                  </a:cubicBezTo>
                  <a:cubicBezTo>
                    <a:pt x="135" y="262"/>
                    <a:pt x="137" y="262"/>
                    <a:pt x="146" y="262"/>
                  </a:cubicBezTo>
                  <a:cubicBezTo>
                    <a:pt x="205" y="262"/>
                    <a:pt x="242" y="308"/>
                    <a:pt x="257" y="353"/>
                  </a:cubicBezTo>
                  <a:cubicBezTo>
                    <a:pt x="257" y="361"/>
                    <a:pt x="257" y="361"/>
                    <a:pt x="257" y="361"/>
                  </a:cubicBezTo>
                  <a:cubicBezTo>
                    <a:pt x="262" y="362"/>
                    <a:pt x="270" y="362"/>
                    <a:pt x="270" y="370"/>
                  </a:cubicBezTo>
                  <a:cubicBezTo>
                    <a:pt x="270" y="382"/>
                    <a:pt x="259" y="381"/>
                    <a:pt x="259" y="393"/>
                  </a:cubicBezTo>
                  <a:cubicBezTo>
                    <a:pt x="259" y="401"/>
                    <a:pt x="263" y="402"/>
                    <a:pt x="273" y="402"/>
                  </a:cubicBezTo>
                  <a:cubicBezTo>
                    <a:pt x="280" y="402"/>
                    <a:pt x="281" y="393"/>
                    <a:pt x="286" y="393"/>
                  </a:cubicBezTo>
                  <a:cubicBezTo>
                    <a:pt x="304" y="393"/>
                    <a:pt x="308" y="418"/>
                    <a:pt x="325" y="423"/>
                  </a:cubicBezTo>
                  <a:cubicBezTo>
                    <a:pt x="324" y="426"/>
                    <a:pt x="325" y="431"/>
                    <a:pt x="319" y="431"/>
                  </a:cubicBezTo>
                  <a:cubicBezTo>
                    <a:pt x="307" y="431"/>
                    <a:pt x="299" y="423"/>
                    <a:pt x="288" y="423"/>
                  </a:cubicBezTo>
                  <a:cubicBezTo>
                    <a:pt x="285" y="423"/>
                    <a:pt x="284" y="422"/>
                    <a:pt x="282" y="422"/>
                  </a:cubicBezTo>
                  <a:cubicBezTo>
                    <a:pt x="281" y="422"/>
                    <a:pt x="280" y="422"/>
                    <a:pt x="278" y="423"/>
                  </a:cubicBezTo>
                  <a:cubicBezTo>
                    <a:pt x="280" y="438"/>
                    <a:pt x="319" y="440"/>
                    <a:pt x="335" y="446"/>
                  </a:cubicBezTo>
                  <a:cubicBezTo>
                    <a:pt x="331" y="460"/>
                    <a:pt x="323" y="466"/>
                    <a:pt x="319" y="481"/>
                  </a:cubicBezTo>
                  <a:cubicBezTo>
                    <a:pt x="316" y="480"/>
                    <a:pt x="314" y="479"/>
                    <a:pt x="313" y="479"/>
                  </a:cubicBezTo>
                  <a:cubicBezTo>
                    <a:pt x="311" y="479"/>
                    <a:pt x="309" y="480"/>
                    <a:pt x="305" y="482"/>
                  </a:cubicBezTo>
                  <a:cubicBezTo>
                    <a:pt x="305" y="484"/>
                    <a:pt x="305" y="484"/>
                    <a:pt x="305" y="484"/>
                  </a:cubicBezTo>
                  <a:cubicBezTo>
                    <a:pt x="294" y="492"/>
                    <a:pt x="291" y="503"/>
                    <a:pt x="284" y="513"/>
                  </a:cubicBezTo>
                  <a:cubicBezTo>
                    <a:pt x="284" y="525"/>
                    <a:pt x="284" y="525"/>
                    <a:pt x="284" y="525"/>
                  </a:cubicBezTo>
                  <a:cubicBezTo>
                    <a:pt x="285" y="523"/>
                    <a:pt x="287" y="523"/>
                    <a:pt x="288" y="523"/>
                  </a:cubicBezTo>
                  <a:cubicBezTo>
                    <a:pt x="290" y="523"/>
                    <a:pt x="292" y="524"/>
                    <a:pt x="294" y="525"/>
                  </a:cubicBezTo>
                  <a:cubicBezTo>
                    <a:pt x="293" y="530"/>
                    <a:pt x="289" y="533"/>
                    <a:pt x="289" y="538"/>
                  </a:cubicBezTo>
                  <a:cubicBezTo>
                    <a:pt x="289" y="552"/>
                    <a:pt x="303" y="558"/>
                    <a:pt x="306" y="568"/>
                  </a:cubicBezTo>
                  <a:cubicBezTo>
                    <a:pt x="308" y="573"/>
                    <a:pt x="309" y="583"/>
                    <a:pt x="312" y="585"/>
                  </a:cubicBezTo>
                  <a:cubicBezTo>
                    <a:pt x="313" y="586"/>
                    <a:pt x="314" y="587"/>
                    <a:pt x="315" y="587"/>
                  </a:cubicBezTo>
                  <a:cubicBezTo>
                    <a:pt x="317" y="587"/>
                    <a:pt x="319" y="586"/>
                    <a:pt x="321" y="585"/>
                  </a:cubicBezTo>
                  <a:cubicBezTo>
                    <a:pt x="322" y="584"/>
                    <a:pt x="324" y="583"/>
                    <a:pt x="325" y="583"/>
                  </a:cubicBezTo>
                  <a:cubicBezTo>
                    <a:pt x="327" y="583"/>
                    <a:pt x="329" y="584"/>
                    <a:pt x="331" y="587"/>
                  </a:cubicBezTo>
                  <a:cubicBezTo>
                    <a:pt x="327" y="591"/>
                    <a:pt x="323" y="590"/>
                    <a:pt x="323" y="597"/>
                  </a:cubicBezTo>
                  <a:cubicBezTo>
                    <a:pt x="323" y="612"/>
                    <a:pt x="343" y="636"/>
                    <a:pt x="354" y="645"/>
                  </a:cubicBezTo>
                  <a:cubicBezTo>
                    <a:pt x="355" y="646"/>
                    <a:pt x="354" y="653"/>
                    <a:pt x="357" y="655"/>
                  </a:cubicBezTo>
                  <a:cubicBezTo>
                    <a:pt x="366" y="661"/>
                    <a:pt x="371" y="658"/>
                    <a:pt x="375" y="670"/>
                  </a:cubicBezTo>
                  <a:cubicBezTo>
                    <a:pt x="381" y="669"/>
                    <a:pt x="390" y="663"/>
                    <a:pt x="397" y="663"/>
                  </a:cubicBezTo>
                  <a:cubicBezTo>
                    <a:pt x="410" y="663"/>
                    <a:pt x="409" y="687"/>
                    <a:pt x="422" y="687"/>
                  </a:cubicBezTo>
                  <a:cubicBezTo>
                    <a:pt x="426" y="687"/>
                    <a:pt x="427" y="684"/>
                    <a:pt x="433" y="683"/>
                  </a:cubicBezTo>
                  <a:cubicBezTo>
                    <a:pt x="434" y="686"/>
                    <a:pt x="436" y="688"/>
                    <a:pt x="439" y="688"/>
                  </a:cubicBezTo>
                  <a:cubicBezTo>
                    <a:pt x="454" y="688"/>
                    <a:pt x="447" y="661"/>
                    <a:pt x="459" y="655"/>
                  </a:cubicBezTo>
                  <a:cubicBezTo>
                    <a:pt x="458" y="649"/>
                    <a:pt x="459" y="636"/>
                    <a:pt x="459" y="626"/>
                  </a:cubicBezTo>
                  <a:cubicBezTo>
                    <a:pt x="459" y="611"/>
                    <a:pt x="484" y="617"/>
                    <a:pt x="484" y="599"/>
                  </a:cubicBezTo>
                  <a:cubicBezTo>
                    <a:pt x="484" y="593"/>
                    <a:pt x="478" y="590"/>
                    <a:pt x="478" y="586"/>
                  </a:cubicBezTo>
                  <a:cubicBezTo>
                    <a:pt x="478" y="584"/>
                    <a:pt x="480" y="582"/>
                    <a:pt x="482" y="580"/>
                  </a:cubicBezTo>
                  <a:cubicBezTo>
                    <a:pt x="482" y="579"/>
                    <a:pt x="480" y="576"/>
                    <a:pt x="480" y="575"/>
                  </a:cubicBezTo>
                  <a:cubicBezTo>
                    <a:pt x="480" y="557"/>
                    <a:pt x="509" y="562"/>
                    <a:pt x="520" y="551"/>
                  </a:cubicBezTo>
                  <a:cubicBezTo>
                    <a:pt x="525" y="546"/>
                    <a:pt x="523" y="541"/>
                    <a:pt x="531" y="538"/>
                  </a:cubicBezTo>
                  <a:cubicBezTo>
                    <a:pt x="531" y="548"/>
                    <a:pt x="531" y="548"/>
                    <a:pt x="531" y="548"/>
                  </a:cubicBezTo>
                  <a:cubicBezTo>
                    <a:pt x="539" y="548"/>
                    <a:pt x="539" y="548"/>
                    <a:pt x="539" y="548"/>
                  </a:cubicBezTo>
                  <a:cubicBezTo>
                    <a:pt x="550" y="541"/>
                    <a:pt x="568" y="543"/>
                    <a:pt x="578" y="533"/>
                  </a:cubicBezTo>
                  <a:cubicBezTo>
                    <a:pt x="586" y="525"/>
                    <a:pt x="587" y="514"/>
                    <a:pt x="597" y="506"/>
                  </a:cubicBezTo>
                  <a:cubicBezTo>
                    <a:pt x="610" y="497"/>
                    <a:pt x="610" y="497"/>
                    <a:pt x="610" y="497"/>
                  </a:cubicBezTo>
                  <a:cubicBezTo>
                    <a:pt x="610" y="493"/>
                    <a:pt x="615" y="491"/>
                    <a:pt x="620" y="488"/>
                  </a:cubicBezTo>
                  <a:cubicBezTo>
                    <a:pt x="645" y="488"/>
                    <a:pt x="645" y="488"/>
                    <a:pt x="645" y="488"/>
                  </a:cubicBezTo>
                  <a:cubicBezTo>
                    <a:pt x="665" y="479"/>
                    <a:pt x="681" y="481"/>
                    <a:pt x="700" y="475"/>
                  </a:cubicBezTo>
                  <a:cubicBezTo>
                    <a:pt x="715" y="470"/>
                    <a:pt x="720" y="455"/>
                    <a:pt x="738" y="449"/>
                  </a:cubicBezTo>
                  <a:cubicBezTo>
                    <a:pt x="747" y="446"/>
                    <a:pt x="752" y="446"/>
                    <a:pt x="760" y="439"/>
                  </a:cubicBezTo>
                  <a:cubicBezTo>
                    <a:pt x="749" y="435"/>
                    <a:pt x="702" y="438"/>
                    <a:pt x="702" y="422"/>
                  </a:cubicBezTo>
                  <a:cubicBezTo>
                    <a:pt x="705" y="421"/>
                    <a:pt x="714" y="420"/>
                    <a:pt x="714" y="415"/>
                  </a:cubicBezTo>
                  <a:cubicBezTo>
                    <a:pt x="714" y="411"/>
                    <a:pt x="709" y="409"/>
                    <a:pt x="709" y="402"/>
                  </a:cubicBezTo>
                  <a:cubicBezTo>
                    <a:pt x="709" y="402"/>
                    <a:pt x="710" y="402"/>
                    <a:pt x="711" y="402"/>
                  </a:cubicBezTo>
                  <a:cubicBezTo>
                    <a:pt x="713" y="402"/>
                    <a:pt x="715" y="402"/>
                    <a:pt x="716" y="402"/>
                  </a:cubicBezTo>
                  <a:cubicBezTo>
                    <a:pt x="738" y="402"/>
                    <a:pt x="733" y="428"/>
                    <a:pt x="758" y="428"/>
                  </a:cubicBezTo>
                  <a:cubicBezTo>
                    <a:pt x="763" y="428"/>
                    <a:pt x="772" y="428"/>
                    <a:pt x="772" y="422"/>
                  </a:cubicBezTo>
                  <a:cubicBezTo>
                    <a:pt x="772" y="392"/>
                    <a:pt x="738" y="383"/>
                    <a:pt x="719" y="364"/>
                  </a:cubicBezTo>
                  <a:cubicBezTo>
                    <a:pt x="719" y="356"/>
                    <a:pt x="719" y="356"/>
                    <a:pt x="719" y="356"/>
                  </a:cubicBezTo>
                  <a:cubicBezTo>
                    <a:pt x="720" y="356"/>
                    <a:pt x="721" y="356"/>
                    <a:pt x="723" y="356"/>
                  </a:cubicBezTo>
                  <a:cubicBezTo>
                    <a:pt x="723" y="356"/>
                    <a:pt x="725" y="356"/>
                    <a:pt x="726" y="356"/>
                  </a:cubicBezTo>
                  <a:cubicBezTo>
                    <a:pt x="729" y="366"/>
                    <a:pt x="746" y="380"/>
                    <a:pt x="755" y="380"/>
                  </a:cubicBezTo>
                  <a:cubicBezTo>
                    <a:pt x="761" y="380"/>
                    <a:pt x="763" y="371"/>
                    <a:pt x="763" y="365"/>
                  </a:cubicBezTo>
                  <a:cubicBezTo>
                    <a:pt x="763" y="350"/>
                    <a:pt x="739" y="355"/>
                    <a:pt x="734" y="341"/>
                  </a:cubicBezTo>
                  <a:cubicBezTo>
                    <a:pt x="742" y="341"/>
                    <a:pt x="742" y="341"/>
                    <a:pt x="742" y="341"/>
                  </a:cubicBezTo>
                  <a:cubicBezTo>
                    <a:pt x="746" y="347"/>
                    <a:pt x="752" y="349"/>
                    <a:pt x="758" y="353"/>
                  </a:cubicBezTo>
                  <a:cubicBezTo>
                    <a:pt x="762" y="342"/>
                    <a:pt x="783" y="349"/>
                    <a:pt x="787" y="333"/>
                  </a:cubicBezTo>
                  <a:cubicBezTo>
                    <a:pt x="784" y="332"/>
                    <a:pt x="781" y="329"/>
                    <a:pt x="781" y="325"/>
                  </a:cubicBezTo>
                  <a:cubicBezTo>
                    <a:pt x="791" y="324"/>
                    <a:pt x="802" y="319"/>
                    <a:pt x="805" y="311"/>
                  </a:cubicBezTo>
                  <a:cubicBezTo>
                    <a:pt x="799" y="309"/>
                    <a:pt x="784" y="309"/>
                    <a:pt x="784" y="300"/>
                  </a:cubicBezTo>
                  <a:cubicBezTo>
                    <a:pt x="784" y="293"/>
                    <a:pt x="792" y="293"/>
                    <a:pt x="801" y="293"/>
                  </a:cubicBezTo>
                  <a:cubicBezTo>
                    <a:pt x="798" y="290"/>
                    <a:pt x="801" y="286"/>
                    <a:pt x="801" y="282"/>
                  </a:cubicBezTo>
                  <a:cubicBezTo>
                    <a:pt x="801" y="274"/>
                    <a:pt x="793" y="271"/>
                    <a:pt x="793" y="259"/>
                  </a:cubicBezTo>
                  <a:cubicBezTo>
                    <a:pt x="786" y="259"/>
                    <a:pt x="776" y="259"/>
                    <a:pt x="776" y="250"/>
                  </a:cubicBezTo>
                  <a:cubicBezTo>
                    <a:pt x="776" y="246"/>
                    <a:pt x="781" y="242"/>
                    <a:pt x="787" y="242"/>
                  </a:cubicBezTo>
                  <a:cubicBezTo>
                    <a:pt x="791" y="242"/>
                    <a:pt x="798" y="243"/>
                    <a:pt x="805" y="243"/>
                  </a:cubicBezTo>
                  <a:cubicBezTo>
                    <a:pt x="815" y="243"/>
                    <a:pt x="824" y="242"/>
                    <a:pt x="824" y="234"/>
                  </a:cubicBezTo>
                  <a:cubicBezTo>
                    <a:pt x="824" y="222"/>
                    <a:pt x="803" y="224"/>
                    <a:pt x="801" y="216"/>
                  </a:cubicBezTo>
                  <a:cubicBezTo>
                    <a:pt x="804" y="216"/>
                    <a:pt x="808" y="214"/>
                    <a:pt x="810" y="213"/>
                  </a:cubicBezTo>
                  <a:cubicBezTo>
                    <a:pt x="805" y="208"/>
                    <a:pt x="798" y="203"/>
                    <a:pt x="789" y="203"/>
                  </a:cubicBezTo>
                  <a:cubicBezTo>
                    <a:pt x="785" y="203"/>
                    <a:pt x="782" y="204"/>
                    <a:pt x="779" y="204"/>
                  </a:cubicBezTo>
                  <a:cubicBezTo>
                    <a:pt x="777" y="204"/>
                    <a:pt x="775" y="204"/>
                    <a:pt x="773" y="203"/>
                  </a:cubicBezTo>
                  <a:cubicBezTo>
                    <a:pt x="777" y="197"/>
                    <a:pt x="776" y="185"/>
                    <a:pt x="782" y="180"/>
                  </a:cubicBezTo>
                  <a:cubicBezTo>
                    <a:pt x="792" y="173"/>
                    <a:pt x="804" y="169"/>
                    <a:pt x="804" y="158"/>
                  </a:cubicBezTo>
                  <a:cubicBezTo>
                    <a:pt x="804" y="156"/>
                    <a:pt x="804" y="156"/>
                    <a:pt x="804" y="150"/>
                  </a:cubicBezTo>
                  <a:cubicBezTo>
                    <a:pt x="814" y="147"/>
                    <a:pt x="827" y="145"/>
                    <a:pt x="827" y="137"/>
                  </a:cubicBezTo>
                  <a:cubicBezTo>
                    <a:pt x="827" y="131"/>
                    <a:pt x="831" y="137"/>
                    <a:pt x="827" y="130"/>
                  </a:cubicBezTo>
                  <a:cubicBezTo>
                    <a:pt x="837" y="128"/>
                    <a:pt x="851" y="128"/>
                    <a:pt x="851" y="113"/>
                  </a:cubicBezTo>
                  <a:cubicBezTo>
                    <a:pt x="849" y="115"/>
                    <a:pt x="848" y="115"/>
                    <a:pt x="846" y="115"/>
                  </a:cubicBezTo>
                  <a:cubicBezTo>
                    <a:pt x="845" y="115"/>
                    <a:pt x="843" y="115"/>
                    <a:pt x="840" y="113"/>
                  </a:cubicBezTo>
                  <a:cubicBezTo>
                    <a:pt x="864" y="113"/>
                    <a:pt x="875" y="98"/>
                    <a:pt x="892" y="92"/>
                  </a:cubicBezTo>
                  <a:cubicBezTo>
                    <a:pt x="895" y="91"/>
                    <a:pt x="905" y="86"/>
                    <a:pt x="905" y="80"/>
                  </a:cubicBezTo>
                  <a:cubicBezTo>
                    <a:pt x="905" y="73"/>
                    <a:pt x="881" y="61"/>
                    <a:pt x="874" y="61"/>
                  </a:cubicBezTo>
                  <a:cubicBezTo>
                    <a:pt x="869" y="61"/>
                    <a:pt x="865" y="62"/>
                    <a:pt x="863" y="68"/>
                  </a:cubicBezTo>
                  <a:cubicBezTo>
                    <a:pt x="838" y="68"/>
                    <a:pt x="838" y="68"/>
                    <a:pt x="838" y="68"/>
                  </a:cubicBezTo>
                  <a:cubicBezTo>
                    <a:pt x="829" y="72"/>
                    <a:pt x="828" y="75"/>
                    <a:pt x="818" y="79"/>
                  </a:cubicBezTo>
                  <a:cubicBezTo>
                    <a:pt x="818" y="79"/>
                    <a:pt x="818" y="79"/>
                    <a:pt x="817" y="79"/>
                  </a:cubicBezTo>
                  <a:cubicBezTo>
                    <a:pt x="814" y="79"/>
                    <a:pt x="806" y="77"/>
                    <a:pt x="806" y="77"/>
                  </a:cubicBezTo>
                  <a:cubicBezTo>
                    <a:pt x="806" y="77"/>
                    <a:pt x="785" y="77"/>
                    <a:pt x="771" y="77"/>
                  </a:cubicBezTo>
                  <a:cubicBezTo>
                    <a:pt x="762" y="83"/>
                    <a:pt x="736" y="118"/>
                    <a:pt x="722" y="122"/>
                  </a:cubicBezTo>
                  <a:cubicBezTo>
                    <a:pt x="724" y="117"/>
                    <a:pt x="758" y="81"/>
                    <a:pt x="758" y="76"/>
                  </a:cubicBezTo>
                  <a:cubicBezTo>
                    <a:pt x="758" y="68"/>
                    <a:pt x="754" y="60"/>
                    <a:pt x="744" y="60"/>
                  </a:cubicBezTo>
                  <a:cubicBezTo>
                    <a:pt x="727" y="60"/>
                    <a:pt x="696" y="90"/>
                    <a:pt x="682" y="90"/>
                  </a:cubicBezTo>
                  <a:cubicBezTo>
                    <a:pt x="678" y="90"/>
                    <a:pt x="701" y="68"/>
                    <a:pt x="702" y="64"/>
                  </a:cubicBezTo>
                  <a:cubicBezTo>
                    <a:pt x="701" y="63"/>
                    <a:pt x="697" y="63"/>
                    <a:pt x="693" y="63"/>
                  </a:cubicBezTo>
                  <a:cubicBezTo>
                    <a:pt x="684" y="63"/>
                    <a:pt x="670" y="64"/>
                    <a:pt x="656" y="65"/>
                  </a:cubicBezTo>
                  <a:cubicBezTo>
                    <a:pt x="642" y="65"/>
                    <a:pt x="627" y="66"/>
                    <a:pt x="615" y="66"/>
                  </a:cubicBezTo>
                  <a:cubicBezTo>
                    <a:pt x="605" y="66"/>
                    <a:pt x="598" y="66"/>
                    <a:pt x="595" y="64"/>
                  </a:cubicBezTo>
                  <a:cubicBezTo>
                    <a:pt x="711" y="57"/>
                    <a:pt x="711" y="57"/>
                    <a:pt x="711" y="57"/>
                  </a:cubicBezTo>
                  <a:cubicBezTo>
                    <a:pt x="725" y="52"/>
                    <a:pt x="761" y="55"/>
                    <a:pt x="764" y="36"/>
                  </a:cubicBezTo>
                  <a:cubicBezTo>
                    <a:pt x="751" y="33"/>
                    <a:pt x="732" y="37"/>
                    <a:pt x="718" y="31"/>
                  </a:cubicBezTo>
                  <a:cubicBezTo>
                    <a:pt x="693" y="21"/>
                    <a:pt x="670" y="0"/>
                    <a:pt x="63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8" name="Freeform 172"/>
            <p:cNvSpPr>
              <a:spLocks/>
            </p:cNvSpPr>
            <p:nvPr/>
          </p:nvSpPr>
          <p:spPr bwMode="auto">
            <a:xfrm>
              <a:off x="1494" y="23"/>
              <a:ext cx="104" cy="69"/>
            </a:xfrm>
            <a:custGeom>
              <a:avLst/>
              <a:gdLst>
                <a:gd name="T0" fmla="*/ 12 w 44"/>
                <a:gd name="T1" fmla="*/ 0 h 29"/>
                <a:gd name="T2" fmla="*/ 0 w 44"/>
                <a:gd name="T3" fmla="*/ 11 h 29"/>
                <a:gd name="T4" fmla="*/ 11 w 44"/>
                <a:gd name="T5" fmla="*/ 29 h 29"/>
                <a:gd name="T6" fmla="*/ 22 w 44"/>
                <a:gd name="T7" fmla="*/ 29 h 29"/>
                <a:gd name="T8" fmla="*/ 44 w 44"/>
                <a:gd name="T9" fmla="*/ 19 h 29"/>
                <a:gd name="T10" fmla="*/ 12 w 44"/>
                <a:gd name="T11" fmla="*/ 0 h 29"/>
              </a:gdLst>
              <a:ahLst/>
              <a:cxnLst>
                <a:cxn ang="0">
                  <a:pos x="T0" y="T1"/>
                </a:cxn>
                <a:cxn ang="0">
                  <a:pos x="T2" y="T3"/>
                </a:cxn>
                <a:cxn ang="0">
                  <a:pos x="T4" y="T5"/>
                </a:cxn>
                <a:cxn ang="0">
                  <a:pos x="T6" y="T7"/>
                </a:cxn>
                <a:cxn ang="0">
                  <a:pos x="T8" y="T9"/>
                </a:cxn>
                <a:cxn ang="0">
                  <a:pos x="T10" y="T11"/>
                </a:cxn>
              </a:cxnLst>
              <a:rect l="0" t="0" r="r" b="b"/>
              <a:pathLst>
                <a:path w="44" h="29">
                  <a:moveTo>
                    <a:pt x="12" y="0"/>
                  </a:moveTo>
                  <a:cubicBezTo>
                    <a:pt x="7" y="0"/>
                    <a:pt x="0" y="3"/>
                    <a:pt x="0" y="11"/>
                  </a:cubicBezTo>
                  <a:cubicBezTo>
                    <a:pt x="0" y="17"/>
                    <a:pt x="6" y="29"/>
                    <a:pt x="11" y="29"/>
                  </a:cubicBezTo>
                  <a:cubicBezTo>
                    <a:pt x="22" y="29"/>
                    <a:pt x="22" y="29"/>
                    <a:pt x="22" y="29"/>
                  </a:cubicBezTo>
                  <a:cubicBezTo>
                    <a:pt x="31" y="29"/>
                    <a:pt x="43" y="28"/>
                    <a:pt x="44" y="19"/>
                  </a:cubicBezTo>
                  <a:cubicBezTo>
                    <a:pt x="30" y="15"/>
                    <a:pt x="26" y="0"/>
                    <a:pt x="1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9" name="Freeform 173"/>
            <p:cNvSpPr>
              <a:spLocks/>
            </p:cNvSpPr>
            <p:nvPr/>
          </p:nvSpPr>
          <p:spPr bwMode="auto">
            <a:xfrm>
              <a:off x="2770" y="-325"/>
              <a:ext cx="57" cy="34"/>
            </a:xfrm>
            <a:custGeom>
              <a:avLst/>
              <a:gdLst>
                <a:gd name="T0" fmla="*/ 15 w 24"/>
                <a:gd name="T1" fmla="*/ 0 h 14"/>
                <a:gd name="T2" fmla="*/ 5 w 24"/>
                <a:gd name="T3" fmla="*/ 0 h 14"/>
                <a:gd name="T4" fmla="*/ 0 w 24"/>
                <a:gd name="T5" fmla="*/ 6 h 14"/>
                <a:gd name="T6" fmla="*/ 7 w 24"/>
                <a:gd name="T7" fmla="*/ 14 h 14"/>
                <a:gd name="T8" fmla="*/ 24 w 24"/>
                <a:gd name="T9" fmla="*/ 6 h 14"/>
                <a:gd name="T10" fmla="*/ 15 w 24"/>
                <a:gd name="T11" fmla="*/ 6 h 14"/>
                <a:gd name="T12" fmla="*/ 15 w 24"/>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24" h="14">
                  <a:moveTo>
                    <a:pt x="15" y="0"/>
                  </a:moveTo>
                  <a:cubicBezTo>
                    <a:pt x="5" y="0"/>
                    <a:pt x="5" y="0"/>
                    <a:pt x="5" y="0"/>
                  </a:cubicBezTo>
                  <a:cubicBezTo>
                    <a:pt x="4" y="1"/>
                    <a:pt x="0" y="3"/>
                    <a:pt x="0" y="6"/>
                  </a:cubicBezTo>
                  <a:cubicBezTo>
                    <a:pt x="0" y="9"/>
                    <a:pt x="3" y="14"/>
                    <a:pt x="7" y="14"/>
                  </a:cubicBezTo>
                  <a:cubicBezTo>
                    <a:pt x="12" y="14"/>
                    <a:pt x="21" y="8"/>
                    <a:pt x="24" y="6"/>
                  </a:cubicBezTo>
                  <a:cubicBezTo>
                    <a:pt x="15" y="6"/>
                    <a:pt x="15" y="6"/>
                    <a:pt x="15" y="6"/>
                  </a:cubicBezTo>
                  <a:cubicBezTo>
                    <a:pt x="15" y="4"/>
                    <a:pt x="15" y="3"/>
                    <a:pt x="1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0" name="Freeform 174"/>
            <p:cNvSpPr>
              <a:spLocks/>
            </p:cNvSpPr>
            <p:nvPr/>
          </p:nvSpPr>
          <p:spPr bwMode="auto">
            <a:xfrm>
              <a:off x="1340" y="1057"/>
              <a:ext cx="234" cy="227"/>
            </a:xfrm>
            <a:custGeom>
              <a:avLst/>
              <a:gdLst>
                <a:gd name="T0" fmla="*/ 50 w 99"/>
                <a:gd name="T1" fmla="*/ 0 h 96"/>
                <a:gd name="T2" fmla="*/ 34 w 99"/>
                <a:gd name="T3" fmla="*/ 16 h 96"/>
                <a:gd name="T4" fmla="*/ 6 w 99"/>
                <a:gd name="T5" fmla="*/ 59 h 96"/>
                <a:gd name="T6" fmla="*/ 10 w 99"/>
                <a:gd name="T7" fmla="*/ 62 h 96"/>
                <a:gd name="T8" fmla="*/ 10 w 99"/>
                <a:gd name="T9" fmla="*/ 65 h 96"/>
                <a:gd name="T10" fmla="*/ 0 w 99"/>
                <a:gd name="T11" fmla="*/ 75 h 96"/>
                <a:gd name="T12" fmla="*/ 6 w 99"/>
                <a:gd name="T13" fmla="*/ 80 h 96"/>
                <a:gd name="T14" fmla="*/ 22 w 99"/>
                <a:gd name="T15" fmla="*/ 77 h 96"/>
                <a:gd name="T16" fmla="*/ 38 w 99"/>
                <a:gd name="T17" fmla="*/ 81 h 96"/>
                <a:gd name="T18" fmla="*/ 48 w 99"/>
                <a:gd name="T19" fmla="*/ 78 h 96"/>
                <a:gd name="T20" fmla="*/ 54 w 99"/>
                <a:gd name="T21" fmla="*/ 81 h 96"/>
                <a:gd name="T22" fmla="*/ 63 w 99"/>
                <a:gd name="T23" fmla="*/ 80 h 96"/>
                <a:gd name="T24" fmla="*/ 57 w 99"/>
                <a:gd name="T25" fmla="*/ 89 h 96"/>
                <a:gd name="T26" fmla="*/ 58 w 99"/>
                <a:gd name="T27" fmla="*/ 89 h 96"/>
                <a:gd name="T28" fmla="*/ 61 w 99"/>
                <a:gd name="T29" fmla="*/ 89 h 96"/>
                <a:gd name="T30" fmla="*/ 76 w 99"/>
                <a:gd name="T31" fmla="*/ 74 h 96"/>
                <a:gd name="T32" fmla="*/ 81 w 99"/>
                <a:gd name="T33" fmla="*/ 89 h 96"/>
                <a:gd name="T34" fmla="*/ 85 w 99"/>
                <a:gd name="T35" fmla="*/ 90 h 96"/>
                <a:gd name="T36" fmla="*/ 90 w 99"/>
                <a:gd name="T37" fmla="*/ 96 h 96"/>
                <a:gd name="T38" fmla="*/ 99 w 99"/>
                <a:gd name="T39" fmla="*/ 83 h 96"/>
                <a:gd name="T40" fmla="*/ 95 w 99"/>
                <a:gd name="T41" fmla="*/ 72 h 96"/>
                <a:gd name="T42" fmla="*/ 88 w 99"/>
                <a:gd name="T43" fmla="*/ 75 h 96"/>
                <a:gd name="T44" fmla="*/ 84 w 99"/>
                <a:gd name="T45" fmla="*/ 67 h 96"/>
                <a:gd name="T46" fmla="*/ 90 w 99"/>
                <a:gd name="T47" fmla="*/ 59 h 96"/>
                <a:gd name="T48" fmla="*/ 84 w 99"/>
                <a:gd name="T49" fmla="*/ 61 h 96"/>
                <a:gd name="T50" fmla="*/ 84 w 99"/>
                <a:gd name="T51" fmla="*/ 43 h 96"/>
                <a:gd name="T52" fmla="*/ 78 w 99"/>
                <a:gd name="T53" fmla="*/ 44 h 96"/>
                <a:gd name="T54" fmla="*/ 69 w 99"/>
                <a:gd name="T55" fmla="*/ 43 h 96"/>
                <a:gd name="T56" fmla="*/ 63 w 99"/>
                <a:gd name="T57" fmla="*/ 45 h 96"/>
                <a:gd name="T58" fmla="*/ 63 w 99"/>
                <a:gd name="T59" fmla="*/ 43 h 96"/>
                <a:gd name="T60" fmla="*/ 53 w 99"/>
                <a:gd name="T61" fmla="*/ 43 h 96"/>
                <a:gd name="T62" fmla="*/ 53 w 99"/>
                <a:gd name="T63" fmla="*/ 38 h 96"/>
                <a:gd name="T64" fmla="*/ 56 w 99"/>
                <a:gd name="T65" fmla="*/ 35 h 96"/>
                <a:gd name="T66" fmla="*/ 47 w 99"/>
                <a:gd name="T67" fmla="*/ 33 h 96"/>
                <a:gd name="T68" fmla="*/ 39 w 99"/>
                <a:gd name="T69" fmla="*/ 37 h 96"/>
                <a:gd name="T70" fmla="*/ 39 w 99"/>
                <a:gd name="T71" fmla="*/ 32 h 96"/>
                <a:gd name="T72" fmla="*/ 54 w 99"/>
                <a:gd name="T73" fmla="*/ 5 h 96"/>
                <a:gd name="T74" fmla="*/ 50 w 99"/>
                <a:gd name="T75"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9" h="96">
                  <a:moveTo>
                    <a:pt x="50" y="0"/>
                  </a:moveTo>
                  <a:cubicBezTo>
                    <a:pt x="42" y="0"/>
                    <a:pt x="38" y="9"/>
                    <a:pt x="34" y="16"/>
                  </a:cubicBezTo>
                  <a:cubicBezTo>
                    <a:pt x="26" y="28"/>
                    <a:pt x="20" y="52"/>
                    <a:pt x="6" y="59"/>
                  </a:cubicBezTo>
                  <a:cubicBezTo>
                    <a:pt x="6" y="61"/>
                    <a:pt x="8" y="62"/>
                    <a:pt x="10" y="62"/>
                  </a:cubicBezTo>
                  <a:cubicBezTo>
                    <a:pt x="10" y="65"/>
                    <a:pt x="10" y="65"/>
                    <a:pt x="10" y="65"/>
                  </a:cubicBezTo>
                  <a:cubicBezTo>
                    <a:pt x="10" y="65"/>
                    <a:pt x="0" y="73"/>
                    <a:pt x="0" y="75"/>
                  </a:cubicBezTo>
                  <a:cubicBezTo>
                    <a:pt x="0" y="77"/>
                    <a:pt x="3" y="80"/>
                    <a:pt x="6" y="80"/>
                  </a:cubicBezTo>
                  <a:cubicBezTo>
                    <a:pt x="12" y="80"/>
                    <a:pt x="14" y="77"/>
                    <a:pt x="22" y="77"/>
                  </a:cubicBezTo>
                  <a:cubicBezTo>
                    <a:pt x="28" y="77"/>
                    <a:pt x="31" y="81"/>
                    <a:pt x="38" y="81"/>
                  </a:cubicBezTo>
                  <a:cubicBezTo>
                    <a:pt x="42" y="81"/>
                    <a:pt x="45" y="80"/>
                    <a:pt x="48" y="78"/>
                  </a:cubicBezTo>
                  <a:cubicBezTo>
                    <a:pt x="50" y="81"/>
                    <a:pt x="52" y="81"/>
                    <a:pt x="54" y="81"/>
                  </a:cubicBezTo>
                  <a:cubicBezTo>
                    <a:pt x="57" y="81"/>
                    <a:pt x="60" y="80"/>
                    <a:pt x="63" y="80"/>
                  </a:cubicBezTo>
                  <a:cubicBezTo>
                    <a:pt x="62" y="83"/>
                    <a:pt x="57" y="83"/>
                    <a:pt x="57" y="89"/>
                  </a:cubicBezTo>
                  <a:cubicBezTo>
                    <a:pt x="57" y="89"/>
                    <a:pt x="58" y="89"/>
                    <a:pt x="58" y="89"/>
                  </a:cubicBezTo>
                  <a:cubicBezTo>
                    <a:pt x="59" y="89"/>
                    <a:pt x="60" y="89"/>
                    <a:pt x="61" y="89"/>
                  </a:cubicBezTo>
                  <a:cubicBezTo>
                    <a:pt x="67" y="89"/>
                    <a:pt x="72" y="81"/>
                    <a:pt x="76" y="74"/>
                  </a:cubicBezTo>
                  <a:cubicBezTo>
                    <a:pt x="80" y="79"/>
                    <a:pt x="77" y="89"/>
                    <a:pt x="81" y="89"/>
                  </a:cubicBezTo>
                  <a:cubicBezTo>
                    <a:pt x="83" y="89"/>
                    <a:pt x="84" y="90"/>
                    <a:pt x="85" y="90"/>
                  </a:cubicBezTo>
                  <a:cubicBezTo>
                    <a:pt x="85" y="92"/>
                    <a:pt x="86" y="96"/>
                    <a:pt x="90" y="96"/>
                  </a:cubicBezTo>
                  <a:cubicBezTo>
                    <a:pt x="95" y="96"/>
                    <a:pt x="99" y="90"/>
                    <a:pt x="99" y="83"/>
                  </a:cubicBezTo>
                  <a:cubicBezTo>
                    <a:pt x="99" y="78"/>
                    <a:pt x="95" y="79"/>
                    <a:pt x="95" y="72"/>
                  </a:cubicBezTo>
                  <a:cubicBezTo>
                    <a:pt x="92" y="74"/>
                    <a:pt x="93" y="75"/>
                    <a:pt x="88" y="75"/>
                  </a:cubicBezTo>
                  <a:cubicBezTo>
                    <a:pt x="88" y="72"/>
                    <a:pt x="84" y="70"/>
                    <a:pt x="84" y="67"/>
                  </a:cubicBezTo>
                  <a:cubicBezTo>
                    <a:pt x="84" y="65"/>
                    <a:pt x="89" y="64"/>
                    <a:pt x="90" y="59"/>
                  </a:cubicBezTo>
                  <a:cubicBezTo>
                    <a:pt x="87" y="59"/>
                    <a:pt x="85" y="60"/>
                    <a:pt x="84" y="61"/>
                  </a:cubicBezTo>
                  <a:cubicBezTo>
                    <a:pt x="84" y="53"/>
                    <a:pt x="84" y="48"/>
                    <a:pt x="84" y="43"/>
                  </a:cubicBezTo>
                  <a:cubicBezTo>
                    <a:pt x="83" y="44"/>
                    <a:pt x="81" y="44"/>
                    <a:pt x="78" y="44"/>
                  </a:cubicBezTo>
                  <a:cubicBezTo>
                    <a:pt x="75" y="44"/>
                    <a:pt x="72" y="44"/>
                    <a:pt x="69" y="43"/>
                  </a:cubicBezTo>
                  <a:cubicBezTo>
                    <a:pt x="63" y="45"/>
                    <a:pt x="63" y="45"/>
                    <a:pt x="63" y="45"/>
                  </a:cubicBezTo>
                  <a:cubicBezTo>
                    <a:pt x="63" y="45"/>
                    <a:pt x="63" y="43"/>
                    <a:pt x="63" y="43"/>
                  </a:cubicBezTo>
                  <a:cubicBezTo>
                    <a:pt x="53" y="43"/>
                    <a:pt x="53" y="43"/>
                    <a:pt x="53" y="43"/>
                  </a:cubicBezTo>
                  <a:cubicBezTo>
                    <a:pt x="53" y="38"/>
                    <a:pt x="53" y="38"/>
                    <a:pt x="53" y="38"/>
                  </a:cubicBezTo>
                  <a:cubicBezTo>
                    <a:pt x="56" y="35"/>
                    <a:pt x="56" y="35"/>
                    <a:pt x="56" y="35"/>
                  </a:cubicBezTo>
                  <a:cubicBezTo>
                    <a:pt x="54" y="33"/>
                    <a:pt x="50" y="33"/>
                    <a:pt x="47" y="33"/>
                  </a:cubicBezTo>
                  <a:cubicBezTo>
                    <a:pt x="44" y="33"/>
                    <a:pt x="44" y="36"/>
                    <a:pt x="39" y="37"/>
                  </a:cubicBezTo>
                  <a:cubicBezTo>
                    <a:pt x="39" y="32"/>
                    <a:pt x="39" y="32"/>
                    <a:pt x="39" y="32"/>
                  </a:cubicBezTo>
                  <a:cubicBezTo>
                    <a:pt x="43" y="23"/>
                    <a:pt x="54" y="17"/>
                    <a:pt x="54" y="5"/>
                  </a:cubicBezTo>
                  <a:cubicBezTo>
                    <a:pt x="54" y="3"/>
                    <a:pt x="52" y="0"/>
                    <a:pt x="5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1" name="Freeform 175"/>
            <p:cNvSpPr>
              <a:spLocks/>
            </p:cNvSpPr>
            <p:nvPr/>
          </p:nvSpPr>
          <p:spPr bwMode="auto">
            <a:xfrm>
              <a:off x="8308" y="-398"/>
              <a:ext cx="275" cy="107"/>
            </a:xfrm>
            <a:custGeom>
              <a:avLst/>
              <a:gdLst>
                <a:gd name="T0" fmla="*/ 24 w 116"/>
                <a:gd name="T1" fmla="*/ 0 h 45"/>
                <a:gd name="T2" fmla="*/ 0 w 116"/>
                <a:gd name="T3" fmla="*/ 22 h 45"/>
                <a:gd name="T4" fmla="*/ 26 w 116"/>
                <a:gd name="T5" fmla="*/ 45 h 45"/>
                <a:gd name="T6" fmla="*/ 38 w 116"/>
                <a:gd name="T7" fmla="*/ 37 h 45"/>
                <a:gd name="T8" fmla="*/ 47 w 116"/>
                <a:gd name="T9" fmla="*/ 43 h 45"/>
                <a:gd name="T10" fmla="*/ 59 w 116"/>
                <a:gd name="T11" fmla="*/ 38 h 45"/>
                <a:gd name="T12" fmla="*/ 70 w 116"/>
                <a:gd name="T13" fmla="*/ 35 h 45"/>
                <a:gd name="T14" fmla="*/ 79 w 116"/>
                <a:gd name="T15" fmla="*/ 40 h 45"/>
                <a:gd name="T16" fmla="*/ 92 w 116"/>
                <a:gd name="T17" fmla="*/ 35 h 45"/>
                <a:gd name="T18" fmla="*/ 107 w 116"/>
                <a:gd name="T19" fmla="*/ 35 h 45"/>
                <a:gd name="T20" fmla="*/ 116 w 116"/>
                <a:gd name="T21" fmla="*/ 17 h 45"/>
                <a:gd name="T22" fmla="*/ 64 w 116"/>
                <a:gd name="T23" fmla="*/ 3 h 45"/>
                <a:gd name="T24" fmla="*/ 55 w 116"/>
                <a:gd name="T25" fmla="*/ 17 h 45"/>
                <a:gd name="T26" fmla="*/ 24 w 116"/>
                <a:gd name="T2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6" h="45">
                  <a:moveTo>
                    <a:pt x="24" y="0"/>
                  </a:moveTo>
                  <a:cubicBezTo>
                    <a:pt x="13" y="0"/>
                    <a:pt x="0" y="9"/>
                    <a:pt x="0" y="22"/>
                  </a:cubicBezTo>
                  <a:cubicBezTo>
                    <a:pt x="0" y="34"/>
                    <a:pt x="13" y="45"/>
                    <a:pt x="26" y="45"/>
                  </a:cubicBezTo>
                  <a:cubicBezTo>
                    <a:pt x="32" y="45"/>
                    <a:pt x="34" y="41"/>
                    <a:pt x="38" y="37"/>
                  </a:cubicBezTo>
                  <a:cubicBezTo>
                    <a:pt x="41" y="41"/>
                    <a:pt x="43" y="43"/>
                    <a:pt x="47" y="43"/>
                  </a:cubicBezTo>
                  <a:cubicBezTo>
                    <a:pt x="53" y="43"/>
                    <a:pt x="56" y="38"/>
                    <a:pt x="59" y="38"/>
                  </a:cubicBezTo>
                  <a:cubicBezTo>
                    <a:pt x="63" y="38"/>
                    <a:pt x="65" y="35"/>
                    <a:pt x="70" y="35"/>
                  </a:cubicBezTo>
                  <a:cubicBezTo>
                    <a:pt x="73" y="35"/>
                    <a:pt x="75" y="40"/>
                    <a:pt x="79" y="40"/>
                  </a:cubicBezTo>
                  <a:cubicBezTo>
                    <a:pt x="85" y="40"/>
                    <a:pt x="88" y="35"/>
                    <a:pt x="92" y="35"/>
                  </a:cubicBezTo>
                  <a:cubicBezTo>
                    <a:pt x="107" y="35"/>
                    <a:pt x="107" y="35"/>
                    <a:pt x="107" y="35"/>
                  </a:cubicBezTo>
                  <a:cubicBezTo>
                    <a:pt x="107" y="31"/>
                    <a:pt x="114" y="25"/>
                    <a:pt x="116" y="17"/>
                  </a:cubicBezTo>
                  <a:cubicBezTo>
                    <a:pt x="105" y="14"/>
                    <a:pt x="74" y="3"/>
                    <a:pt x="64" y="3"/>
                  </a:cubicBezTo>
                  <a:cubicBezTo>
                    <a:pt x="58" y="3"/>
                    <a:pt x="55" y="9"/>
                    <a:pt x="55" y="17"/>
                  </a:cubicBezTo>
                  <a:cubicBezTo>
                    <a:pt x="41" y="17"/>
                    <a:pt x="40" y="0"/>
                    <a:pt x="2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2" name="Freeform 176"/>
            <p:cNvSpPr>
              <a:spLocks noEditPoints="1"/>
            </p:cNvSpPr>
            <p:nvPr/>
          </p:nvSpPr>
          <p:spPr bwMode="auto">
            <a:xfrm>
              <a:off x="-721" y="1877"/>
              <a:ext cx="1426" cy="958"/>
            </a:xfrm>
            <a:custGeom>
              <a:avLst/>
              <a:gdLst>
                <a:gd name="T0" fmla="*/ 298 w 603"/>
                <a:gd name="T1" fmla="*/ 109 h 405"/>
                <a:gd name="T2" fmla="*/ 296 w 603"/>
                <a:gd name="T3" fmla="*/ 104 h 405"/>
                <a:gd name="T4" fmla="*/ 1 w 603"/>
                <a:gd name="T5" fmla="*/ 0 h 405"/>
                <a:gd name="T6" fmla="*/ 0 w 603"/>
                <a:gd name="T7" fmla="*/ 4 h 405"/>
                <a:gd name="T8" fmla="*/ 48 w 603"/>
                <a:gd name="T9" fmla="*/ 82 h 405"/>
                <a:gd name="T10" fmla="*/ 62 w 603"/>
                <a:gd name="T11" fmla="*/ 101 h 405"/>
                <a:gd name="T12" fmla="*/ 83 w 603"/>
                <a:gd name="T13" fmla="*/ 136 h 405"/>
                <a:gd name="T14" fmla="*/ 115 w 603"/>
                <a:gd name="T15" fmla="*/ 156 h 405"/>
                <a:gd name="T16" fmla="*/ 88 w 603"/>
                <a:gd name="T17" fmla="*/ 114 h 405"/>
                <a:gd name="T18" fmla="*/ 43 w 603"/>
                <a:gd name="T19" fmla="*/ 50 h 405"/>
                <a:gd name="T20" fmla="*/ 59 w 603"/>
                <a:gd name="T21" fmla="*/ 27 h 405"/>
                <a:gd name="T22" fmla="*/ 93 w 603"/>
                <a:gd name="T23" fmla="*/ 82 h 405"/>
                <a:gd name="T24" fmla="*/ 119 w 603"/>
                <a:gd name="T25" fmla="*/ 105 h 405"/>
                <a:gd name="T26" fmla="*/ 178 w 603"/>
                <a:gd name="T27" fmla="*/ 179 h 405"/>
                <a:gd name="T28" fmla="*/ 185 w 603"/>
                <a:gd name="T29" fmla="*/ 217 h 405"/>
                <a:gd name="T30" fmla="*/ 233 w 603"/>
                <a:gd name="T31" fmla="*/ 243 h 405"/>
                <a:gd name="T32" fmla="*/ 256 w 603"/>
                <a:gd name="T33" fmla="*/ 255 h 405"/>
                <a:gd name="T34" fmla="*/ 294 w 603"/>
                <a:gd name="T35" fmla="*/ 271 h 405"/>
                <a:gd name="T36" fmla="*/ 317 w 603"/>
                <a:gd name="T37" fmla="*/ 277 h 405"/>
                <a:gd name="T38" fmla="*/ 352 w 603"/>
                <a:gd name="T39" fmla="*/ 271 h 405"/>
                <a:gd name="T40" fmla="*/ 435 w 603"/>
                <a:gd name="T41" fmla="*/ 314 h 405"/>
                <a:gd name="T42" fmla="*/ 468 w 603"/>
                <a:gd name="T43" fmla="*/ 337 h 405"/>
                <a:gd name="T44" fmla="*/ 486 w 603"/>
                <a:gd name="T45" fmla="*/ 367 h 405"/>
                <a:gd name="T46" fmla="*/ 515 w 603"/>
                <a:gd name="T47" fmla="*/ 387 h 405"/>
                <a:gd name="T48" fmla="*/ 534 w 603"/>
                <a:gd name="T49" fmla="*/ 391 h 405"/>
                <a:gd name="T50" fmla="*/ 556 w 603"/>
                <a:gd name="T51" fmla="*/ 393 h 405"/>
                <a:gd name="T52" fmla="*/ 584 w 603"/>
                <a:gd name="T53" fmla="*/ 394 h 405"/>
                <a:gd name="T54" fmla="*/ 591 w 603"/>
                <a:gd name="T55" fmla="*/ 397 h 405"/>
                <a:gd name="T56" fmla="*/ 574 w 603"/>
                <a:gd name="T57" fmla="*/ 368 h 405"/>
                <a:gd name="T58" fmla="*/ 506 w 603"/>
                <a:gd name="T59" fmla="*/ 346 h 405"/>
                <a:gd name="T60" fmla="*/ 510 w 603"/>
                <a:gd name="T61" fmla="*/ 282 h 405"/>
                <a:gd name="T62" fmla="*/ 428 w 603"/>
                <a:gd name="T63" fmla="*/ 269 h 405"/>
                <a:gd name="T64" fmla="*/ 437 w 603"/>
                <a:gd name="T65" fmla="*/ 230 h 405"/>
                <a:gd name="T66" fmla="*/ 448 w 603"/>
                <a:gd name="T67" fmla="*/ 216 h 405"/>
                <a:gd name="T68" fmla="*/ 445 w 603"/>
                <a:gd name="T69" fmla="*/ 184 h 405"/>
                <a:gd name="T70" fmla="*/ 391 w 603"/>
                <a:gd name="T71" fmla="*/ 224 h 405"/>
                <a:gd name="T72" fmla="*/ 345 w 603"/>
                <a:gd name="T73" fmla="*/ 236 h 405"/>
                <a:gd name="T74" fmla="*/ 300 w 603"/>
                <a:gd name="T75" fmla="*/ 192 h 405"/>
                <a:gd name="T76" fmla="*/ 294 w 603"/>
                <a:gd name="T77" fmla="*/ 139 h 405"/>
                <a:gd name="T78" fmla="*/ 297 w 603"/>
                <a:gd name="T79" fmla="*/ 108 h 405"/>
                <a:gd name="T80" fmla="*/ 206 w 603"/>
                <a:gd name="T81" fmla="*/ 60 h 405"/>
                <a:gd name="T82" fmla="*/ 135 w 603"/>
                <a:gd name="T83" fmla="*/ 13 h 405"/>
                <a:gd name="T84" fmla="*/ 34 w 603"/>
                <a:gd name="T85" fmla="*/ 0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03" h="405">
                  <a:moveTo>
                    <a:pt x="296" y="104"/>
                  </a:moveTo>
                  <a:cubicBezTo>
                    <a:pt x="297" y="108"/>
                    <a:pt x="297" y="108"/>
                    <a:pt x="297" y="108"/>
                  </a:cubicBezTo>
                  <a:cubicBezTo>
                    <a:pt x="298" y="108"/>
                    <a:pt x="298" y="109"/>
                    <a:pt x="298" y="109"/>
                  </a:cubicBezTo>
                  <a:cubicBezTo>
                    <a:pt x="298" y="107"/>
                    <a:pt x="297" y="106"/>
                    <a:pt x="296" y="104"/>
                  </a:cubicBezTo>
                  <a:moveTo>
                    <a:pt x="296" y="103"/>
                  </a:moveTo>
                  <a:cubicBezTo>
                    <a:pt x="296" y="104"/>
                    <a:pt x="296" y="104"/>
                    <a:pt x="296" y="104"/>
                  </a:cubicBezTo>
                  <a:cubicBezTo>
                    <a:pt x="296" y="103"/>
                    <a:pt x="296" y="103"/>
                    <a:pt x="296" y="103"/>
                  </a:cubicBezTo>
                  <a:moveTo>
                    <a:pt x="34" y="0"/>
                  </a:moveTo>
                  <a:cubicBezTo>
                    <a:pt x="1" y="0"/>
                    <a:pt x="1" y="0"/>
                    <a:pt x="1" y="0"/>
                  </a:cubicBezTo>
                  <a:cubicBezTo>
                    <a:pt x="1" y="0"/>
                    <a:pt x="1" y="0"/>
                    <a:pt x="1" y="0"/>
                  </a:cubicBezTo>
                  <a:cubicBezTo>
                    <a:pt x="0" y="0"/>
                    <a:pt x="0" y="0"/>
                    <a:pt x="0" y="0"/>
                  </a:cubicBezTo>
                  <a:cubicBezTo>
                    <a:pt x="0" y="4"/>
                    <a:pt x="0" y="4"/>
                    <a:pt x="0" y="4"/>
                  </a:cubicBezTo>
                  <a:cubicBezTo>
                    <a:pt x="4" y="16"/>
                    <a:pt x="9" y="19"/>
                    <a:pt x="13" y="29"/>
                  </a:cubicBezTo>
                  <a:cubicBezTo>
                    <a:pt x="17" y="35"/>
                    <a:pt x="16" y="50"/>
                    <a:pt x="22" y="54"/>
                  </a:cubicBezTo>
                  <a:cubicBezTo>
                    <a:pt x="32" y="60"/>
                    <a:pt x="40" y="71"/>
                    <a:pt x="48" y="82"/>
                  </a:cubicBezTo>
                  <a:cubicBezTo>
                    <a:pt x="51" y="86"/>
                    <a:pt x="47" y="87"/>
                    <a:pt x="43" y="87"/>
                  </a:cubicBezTo>
                  <a:cubicBezTo>
                    <a:pt x="41" y="87"/>
                    <a:pt x="39" y="87"/>
                    <a:pt x="38" y="87"/>
                  </a:cubicBezTo>
                  <a:cubicBezTo>
                    <a:pt x="43" y="95"/>
                    <a:pt x="55" y="93"/>
                    <a:pt x="62" y="101"/>
                  </a:cubicBezTo>
                  <a:cubicBezTo>
                    <a:pt x="67" y="106"/>
                    <a:pt x="71" y="112"/>
                    <a:pt x="77" y="118"/>
                  </a:cubicBezTo>
                  <a:cubicBezTo>
                    <a:pt x="77" y="131"/>
                    <a:pt x="77" y="131"/>
                    <a:pt x="77" y="131"/>
                  </a:cubicBezTo>
                  <a:cubicBezTo>
                    <a:pt x="79" y="134"/>
                    <a:pt x="79" y="134"/>
                    <a:pt x="83" y="136"/>
                  </a:cubicBezTo>
                  <a:cubicBezTo>
                    <a:pt x="88" y="140"/>
                    <a:pt x="93" y="152"/>
                    <a:pt x="103" y="152"/>
                  </a:cubicBezTo>
                  <a:cubicBezTo>
                    <a:pt x="103" y="154"/>
                    <a:pt x="111" y="164"/>
                    <a:pt x="112" y="164"/>
                  </a:cubicBezTo>
                  <a:cubicBezTo>
                    <a:pt x="113" y="164"/>
                    <a:pt x="115" y="158"/>
                    <a:pt x="115" y="156"/>
                  </a:cubicBezTo>
                  <a:cubicBezTo>
                    <a:pt x="115" y="152"/>
                    <a:pt x="111" y="146"/>
                    <a:pt x="107" y="146"/>
                  </a:cubicBezTo>
                  <a:cubicBezTo>
                    <a:pt x="106" y="146"/>
                    <a:pt x="105" y="146"/>
                    <a:pt x="105" y="147"/>
                  </a:cubicBezTo>
                  <a:cubicBezTo>
                    <a:pt x="95" y="140"/>
                    <a:pt x="92" y="127"/>
                    <a:pt x="88" y="114"/>
                  </a:cubicBezTo>
                  <a:cubicBezTo>
                    <a:pt x="84" y="103"/>
                    <a:pt x="74" y="97"/>
                    <a:pt x="70" y="85"/>
                  </a:cubicBezTo>
                  <a:cubicBezTo>
                    <a:pt x="67" y="76"/>
                    <a:pt x="66" y="71"/>
                    <a:pt x="59" y="63"/>
                  </a:cubicBezTo>
                  <a:cubicBezTo>
                    <a:pt x="53" y="58"/>
                    <a:pt x="47" y="58"/>
                    <a:pt x="43" y="50"/>
                  </a:cubicBezTo>
                  <a:cubicBezTo>
                    <a:pt x="39" y="41"/>
                    <a:pt x="33" y="34"/>
                    <a:pt x="33" y="23"/>
                  </a:cubicBezTo>
                  <a:cubicBezTo>
                    <a:pt x="33" y="22"/>
                    <a:pt x="33" y="18"/>
                    <a:pt x="34" y="16"/>
                  </a:cubicBezTo>
                  <a:cubicBezTo>
                    <a:pt x="41" y="23"/>
                    <a:pt x="50" y="23"/>
                    <a:pt x="59" y="27"/>
                  </a:cubicBezTo>
                  <a:cubicBezTo>
                    <a:pt x="63" y="29"/>
                    <a:pt x="62" y="41"/>
                    <a:pt x="67" y="45"/>
                  </a:cubicBezTo>
                  <a:cubicBezTo>
                    <a:pt x="71" y="50"/>
                    <a:pt x="70" y="59"/>
                    <a:pt x="75" y="64"/>
                  </a:cubicBezTo>
                  <a:cubicBezTo>
                    <a:pt x="80" y="70"/>
                    <a:pt x="86" y="75"/>
                    <a:pt x="93" y="82"/>
                  </a:cubicBezTo>
                  <a:cubicBezTo>
                    <a:pt x="93" y="82"/>
                    <a:pt x="94" y="81"/>
                    <a:pt x="94" y="81"/>
                  </a:cubicBezTo>
                  <a:cubicBezTo>
                    <a:pt x="95" y="81"/>
                    <a:pt x="96" y="82"/>
                    <a:pt x="98" y="82"/>
                  </a:cubicBezTo>
                  <a:cubicBezTo>
                    <a:pt x="98" y="95"/>
                    <a:pt x="115" y="96"/>
                    <a:pt x="119" y="105"/>
                  </a:cubicBezTo>
                  <a:cubicBezTo>
                    <a:pt x="122" y="111"/>
                    <a:pt x="118" y="117"/>
                    <a:pt x="123" y="121"/>
                  </a:cubicBezTo>
                  <a:cubicBezTo>
                    <a:pt x="128" y="126"/>
                    <a:pt x="136" y="128"/>
                    <a:pt x="142" y="133"/>
                  </a:cubicBezTo>
                  <a:cubicBezTo>
                    <a:pt x="153" y="145"/>
                    <a:pt x="171" y="160"/>
                    <a:pt x="178" y="179"/>
                  </a:cubicBezTo>
                  <a:cubicBezTo>
                    <a:pt x="179" y="183"/>
                    <a:pt x="183" y="185"/>
                    <a:pt x="183" y="192"/>
                  </a:cubicBezTo>
                  <a:cubicBezTo>
                    <a:pt x="183" y="197"/>
                    <a:pt x="178" y="201"/>
                    <a:pt x="178" y="206"/>
                  </a:cubicBezTo>
                  <a:cubicBezTo>
                    <a:pt x="178" y="211"/>
                    <a:pt x="181" y="217"/>
                    <a:pt x="185" y="217"/>
                  </a:cubicBezTo>
                  <a:cubicBezTo>
                    <a:pt x="187" y="224"/>
                    <a:pt x="203" y="227"/>
                    <a:pt x="210" y="234"/>
                  </a:cubicBezTo>
                  <a:cubicBezTo>
                    <a:pt x="211" y="235"/>
                    <a:pt x="212" y="236"/>
                    <a:pt x="216" y="237"/>
                  </a:cubicBezTo>
                  <a:cubicBezTo>
                    <a:pt x="222" y="241"/>
                    <a:pt x="226" y="240"/>
                    <a:pt x="233" y="243"/>
                  </a:cubicBezTo>
                  <a:cubicBezTo>
                    <a:pt x="240" y="246"/>
                    <a:pt x="242" y="253"/>
                    <a:pt x="249" y="255"/>
                  </a:cubicBezTo>
                  <a:cubicBezTo>
                    <a:pt x="251" y="255"/>
                    <a:pt x="252" y="255"/>
                    <a:pt x="253" y="255"/>
                  </a:cubicBezTo>
                  <a:cubicBezTo>
                    <a:pt x="254" y="255"/>
                    <a:pt x="255" y="255"/>
                    <a:pt x="256" y="255"/>
                  </a:cubicBezTo>
                  <a:cubicBezTo>
                    <a:pt x="257" y="255"/>
                    <a:pt x="258" y="255"/>
                    <a:pt x="260" y="255"/>
                  </a:cubicBezTo>
                  <a:cubicBezTo>
                    <a:pt x="261" y="255"/>
                    <a:pt x="263" y="255"/>
                    <a:pt x="265" y="256"/>
                  </a:cubicBezTo>
                  <a:cubicBezTo>
                    <a:pt x="270" y="259"/>
                    <a:pt x="288" y="271"/>
                    <a:pt x="294" y="271"/>
                  </a:cubicBezTo>
                  <a:cubicBezTo>
                    <a:pt x="296" y="271"/>
                    <a:pt x="298" y="271"/>
                    <a:pt x="300" y="271"/>
                  </a:cubicBezTo>
                  <a:cubicBezTo>
                    <a:pt x="302" y="271"/>
                    <a:pt x="304" y="271"/>
                    <a:pt x="306" y="272"/>
                  </a:cubicBezTo>
                  <a:cubicBezTo>
                    <a:pt x="308" y="273"/>
                    <a:pt x="313" y="277"/>
                    <a:pt x="317" y="277"/>
                  </a:cubicBezTo>
                  <a:cubicBezTo>
                    <a:pt x="326" y="277"/>
                    <a:pt x="327" y="266"/>
                    <a:pt x="337" y="266"/>
                  </a:cubicBezTo>
                  <a:cubicBezTo>
                    <a:pt x="341" y="266"/>
                    <a:pt x="344" y="268"/>
                    <a:pt x="349" y="271"/>
                  </a:cubicBezTo>
                  <a:cubicBezTo>
                    <a:pt x="352" y="271"/>
                    <a:pt x="352" y="271"/>
                    <a:pt x="352" y="271"/>
                  </a:cubicBezTo>
                  <a:cubicBezTo>
                    <a:pt x="366" y="278"/>
                    <a:pt x="368" y="290"/>
                    <a:pt x="385" y="298"/>
                  </a:cubicBezTo>
                  <a:cubicBezTo>
                    <a:pt x="395" y="303"/>
                    <a:pt x="402" y="300"/>
                    <a:pt x="413" y="305"/>
                  </a:cubicBezTo>
                  <a:cubicBezTo>
                    <a:pt x="419" y="308"/>
                    <a:pt x="425" y="314"/>
                    <a:pt x="435" y="314"/>
                  </a:cubicBezTo>
                  <a:cubicBezTo>
                    <a:pt x="438" y="314"/>
                    <a:pt x="441" y="311"/>
                    <a:pt x="445" y="311"/>
                  </a:cubicBezTo>
                  <a:cubicBezTo>
                    <a:pt x="446" y="311"/>
                    <a:pt x="447" y="311"/>
                    <a:pt x="448" y="311"/>
                  </a:cubicBezTo>
                  <a:cubicBezTo>
                    <a:pt x="451" y="324"/>
                    <a:pt x="460" y="329"/>
                    <a:pt x="468" y="337"/>
                  </a:cubicBezTo>
                  <a:cubicBezTo>
                    <a:pt x="471" y="340"/>
                    <a:pt x="474" y="341"/>
                    <a:pt x="475" y="346"/>
                  </a:cubicBezTo>
                  <a:cubicBezTo>
                    <a:pt x="478" y="354"/>
                    <a:pt x="473" y="362"/>
                    <a:pt x="481" y="367"/>
                  </a:cubicBezTo>
                  <a:cubicBezTo>
                    <a:pt x="486" y="367"/>
                    <a:pt x="486" y="367"/>
                    <a:pt x="486" y="367"/>
                  </a:cubicBezTo>
                  <a:cubicBezTo>
                    <a:pt x="485" y="366"/>
                    <a:pt x="485" y="364"/>
                    <a:pt x="486" y="362"/>
                  </a:cubicBezTo>
                  <a:cubicBezTo>
                    <a:pt x="486" y="362"/>
                    <a:pt x="504" y="373"/>
                    <a:pt x="506" y="376"/>
                  </a:cubicBezTo>
                  <a:cubicBezTo>
                    <a:pt x="508" y="381"/>
                    <a:pt x="508" y="386"/>
                    <a:pt x="515" y="387"/>
                  </a:cubicBezTo>
                  <a:cubicBezTo>
                    <a:pt x="515" y="388"/>
                    <a:pt x="517" y="391"/>
                    <a:pt x="518" y="391"/>
                  </a:cubicBezTo>
                  <a:cubicBezTo>
                    <a:pt x="520" y="391"/>
                    <a:pt x="525" y="389"/>
                    <a:pt x="528" y="389"/>
                  </a:cubicBezTo>
                  <a:cubicBezTo>
                    <a:pt x="531" y="389"/>
                    <a:pt x="533" y="390"/>
                    <a:pt x="534" y="391"/>
                  </a:cubicBezTo>
                  <a:cubicBezTo>
                    <a:pt x="538" y="395"/>
                    <a:pt x="543" y="405"/>
                    <a:pt x="552" y="405"/>
                  </a:cubicBezTo>
                  <a:cubicBezTo>
                    <a:pt x="556" y="405"/>
                    <a:pt x="559" y="403"/>
                    <a:pt x="560" y="397"/>
                  </a:cubicBezTo>
                  <a:cubicBezTo>
                    <a:pt x="559" y="397"/>
                    <a:pt x="556" y="395"/>
                    <a:pt x="556" y="393"/>
                  </a:cubicBezTo>
                  <a:cubicBezTo>
                    <a:pt x="556" y="389"/>
                    <a:pt x="570" y="379"/>
                    <a:pt x="574" y="379"/>
                  </a:cubicBezTo>
                  <a:cubicBezTo>
                    <a:pt x="580" y="379"/>
                    <a:pt x="581" y="386"/>
                    <a:pt x="587" y="388"/>
                  </a:cubicBezTo>
                  <a:cubicBezTo>
                    <a:pt x="586" y="391"/>
                    <a:pt x="584" y="392"/>
                    <a:pt x="584" y="394"/>
                  </a:cubicBezTo>
                  <a:cubicBezTo>
                    <a:pt x="584" y="395"/>
                    <a:pt x="589" y="397"/>
                    <a:pt x="590" y="398"/>
                  </a:cubicBezTo>
                  <a:cubicBezTo>
                    <a:pt x="590" y="398"/>
                    <a:pt x="590" y="398"/>
                    <a:pt x="590" y="398"/>
                  </a:cubicBezTo>
                  <a:cubicBezTo>
                    <a:pt x="590" y="398"/>
                    <a:pt x="591" y="398"/>
                    <a:pt x="591" y="397"/>
                  </a:cubicBezTo>
                  <a:cubicBezTo>
                    <a:pt x="593" y="396"/>
                    <a:pt x="597" y="392"/>
                    <a:pt x="600" y="389"/>
                  </a:cubicBezTo>
                  <a:cubicBezTo>
                    <a:pt x="602" y="387"/>
                    <a:pt x="603" y="386"/>
                    <a:pt x="603" y="385"/>
                  </a:cubicBezTo>
                  <a:cubicBezTo>
                    <a:pt x="595" y="379"/>
                    <a:pt x="588" y="368"/>
                    <a:pt x="574" y="368"/>
                  </a:cubicBezTo>
                  <a:cubicBezTo>
                    <a:pt x="561" y="368"/>
                    <a:pt x="554" y="379"/>
                    <a:pt x="540" y="379"/>
                  </a:cubicBezTo>
                  <a:cubicBezTo>
                    <a:pt x="531" y="379"/>
                    <a:pt x="531" y="369"/>
                    <a:pt x="525" y="366"/>
                  </a:cubicBezTo>
                  <a:cubicBezTo>
                    <a:pt x="517" y="362"/>
                    <a:pt x="506" y="357"/>
                    <a:pt x="506" y="346"/>
                  </a:cubicBezTo>
                  <a:cubicBezTo>
                    <a:pt x="506" y="337"/>
                    <a:pt x="506" y="326"/>
                    <a:pt x="506" y="313"/>
                  </a:cubicBezTo>
                  <a:cubicBezTo>
                    <a:pt x="509" y="308"/>
                    <a:pt x="510" y="295"/>
                    <a:pt x="510" y="290"/>
                  </a:cubicBezTo>
                  <a:cubicBezTo>
                    <a:pt x="510" y="288"/>
                    <a:pt x="510" y="285"/>
                    <a:pt x="510" y="282"/>
                  </a:cubicBezTo>
                  <a:cubicBezTo>
                    <a:pt x="500" y="280"/>
                    <a:pt x="497" y="271"/>
                    <a:pt x="484" y="271"/>
                  </a:cubicBezTo>
                  <a:cubicBezTo>
                    <a:pt x="466" y="271"/>
                    <a:pt x="452" y="274"/>
                    <a:pt x="434" y="274"/>
                  </a:cubicBezTo>
                  <a:cubicBezTo>
                    <a:pt x="431" y="274"/>
                    <a:pt x="428" y="272"/>
                    <a:pt x="428" y="269"/>
                  </a:cubicBezTo>
                  <a:cubicBezTo>
                    <a:pt x="428" y="268"/>
                    <a:pt x="428" y="267"/>
                    <a:pt x="428" y="266"/>
                  </a:cubicBezTo>
                  <a:cubicBezTo>
                    <a:pt x="431" y="263"/>
                    <a:pt x="437" y="261"/>
                    <a:pt x="437" y="255"/>
                  </a:cubicBezTo>
                  <a:cubicBezTo>
                    <a:pt x="437" y="248"/>
                    <a:pt x="437" y="236"/>
                    <a:pt x="437" y="230"/>
                  </a:cubicBezTo>
                  <a:cubicBezTo>
                    <a:pt x="439" y="230"/>
                    <a:pt x="440" y="230"/>
                    <a:pt x="442" y="230"/>
                  </a:cubicBezTo>
                  <a:cubicBezTo>
                    <a:pt x="442" y="231"/>
                    <a:pt x="442" y="233"/>
                    <a:pt x="442" y="234"/>
                  </a:cubicBezTo>
                  <a:cubicBezTo>
                    <a:pt x="445" y="228"/>
                    <a:pt x="448" y="225"/>
                    <a:pt x="448" y="216"/>
                  </a:cubicBezTo>
                  <a:cubicBezTo>
                    <a:pt x="448" y="206"/>
                    <a:pt x="457" y="197"/>
                    <a:pt x="457" y="189"/>
                  </a:cubicBezTo>
                  <a:cubicBezTo>
                    <a:pt x="457" y="188"/>
                    <a:pt x="457" y="186"/>
                    <a:pt x="457" y="185"/>
                  </a:cubicBezTo>
                  <a:cubicBezTo>
                    <a:pt x="454" y="185"/>
                    <a:pt x="447" y="184"/>
                    <a:pt x="445" y="184"/>
                  </a:cubicBezTo>
                  <a:cubicBezTo>
                    <a:pt x="443" y="183"/>
                    <a:pt x="439" y="182"/>
                    <a:pt x="434" y="182"/>
                  </a:cubicBezTo>
                  <a:cubicBezTo>
                    <a:pt x="420" y="182"/>
                    <a:pt x="402" y="187"/>
                    <a:pt x="402" y="203"/>
                  </a:cubicBezTo>
                  <a:cubicBezTo>
                    <a:pt x="402" y="211"/>
                    <a:pt x="393" y="217"/>
                    <a:pt x="391" y="224"/>
                  </a:cubicBezTo>
                  <a:cubicBezTo>
                    <a:pt x="391" y="226"/>
                    <a:pt x="388" y="232"/>
                    <a:pt x="384" y="232"/>
                  </a:cubicBezTo>
                  <a:cubicBezTo>
                    <a:pt x="382" y="232"/>
                    <a:pt x="380" y="229"/>
                    <a:pt x="374" y="229"/>
                  </a:cubicBezTo>
                  <a:cubicBezTo>
                    <a:pt x="363" y="229"/>
                    <a:pt x="355" y="236"/>
                    <a:pt x="345" y="236"/>
                  </a:cubicBezTo>
                  <a:cubicBezTo>
                    <a:pt x="341" y="236"/>
                    <a:pt x="341" y="232"/>
                    <a:pt x="336" y="230"/>
                  </a:cubicBezTo>
                  <a:cubicBezTo>
                    <a:pt x="322" y="226"/>
                    <a:pt x="322" y="217"/>
                    <a:pt x="313" y="207"/>
                  </a:cubicBezTo>
                  <a:cubicBezTo>
                    <a:pt x="309" y="204"/>
                    <a:pt x="302" y="196"/>
                    <a:pt x="300" y="192"/>
                  </a:cubicBezTo>
                  <a:cubicBezTo>
                    <a:pt x="298" y="187"/>
                    <a:pt x="301" y="184"/>
                    <a:pt x="298" y="179"/>
                  </a:cubicBezTo>
                  <a:cubicBezTo>
                    <a:pt x="297" y="177"/>
                    <a:pt x="293" y="173"/>
                    <a:pt x="294" y="169"/>
                  </a:cubicBezTo>
                  <a:cubicBezTo>
                    <a:pt x="294" y="139"/>
                    <a:pt x="294" y="139"/>
                    <a:pt x="294" y="139"/>
                  </a:cubicBezTo>
                  <a:cubicBezTo>
                    <a:pt x="296" y="131"/>
                    <a:pt x="300" y="128"/>
                    <a:pt x="300" y="118"/>
                  </a:cubicBezTo>
                  <a:cubicBezTo>
                    <a:pt x="300" y="115"/>
                    <a:pt x="298" y="113"/>
                    <a:pt x="297" y="110"/>
                  </a:cubicBezTo>
                  <a:cubicBezTo>
                    <a:pt x="297" y="108"/>
                    <a:pt x="297" y="108"/>
                    <a:pt x="297" y="108"/>
                  </a:cubicBezTo>
                  <a:cubicBezTo>
                    <a:pt x="288" y="107"/>
                    <a:pt x="276" y="105"/>
                    <a:pt x="272" y="101"/>
                  </a:cubicBezTo>
                  <a:cubicBezTo>
                    <a:pt x="255" y="84"/>
                    <a:pt x="256" y="45"/>
                    <a:pt x="225" y="45"/>
                  </a:cubicBezTo>
                  <a:cubicBezTo>
                    <a:pt x="213" y="45"/>
                    <a:pt x="216" y="60"/>
                    <a:pt x="206" y="60"/>
                  </a:cubicBezTo>
                  <a:cubicBezTo>
                    <a:pt x="195" y="60"/>
                    <a:pt x="187" y="42"/>
                    <a:pt x="182" y="35"/>
                  </a:cubicBezTo>
                  <a:cubicBezTo>
                    <a:pt x="173" y="19"/>
                    <a:pt x="163" y="17"/>
                    <a:pt x="145" y="13"/>
                  </a:cubicBezTo>
                  <a:cubicBezTo>
                    <a:pt x="135" y="13"/>
                    <a:pt x="135" y="13"/>
                    <a:pt x="135" y="13"/>
                  </a:cubicBezTo>
                  <a:cubicBezTo>
                    <a:pt x="135" y="19"/>
                    <a:pt x="135" y="19"/>
                    <a:pt x="135" y="19"/>
                  </a:cubicBezTo>
                  <a:cubicBezTo>
                    <a:pt x="91" y="19"/>
                    <a:pt x="91" y="19"/>
                    <a:pt x="91" y="19"/>
                  </a:cubicBezTo>
                  <a:cubicBezTo>
                    <a:pt x="34" y="0"/>
                    <a:pt x="34" y="0"/>
                    <a:pt x="3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3" name="Freeform 177"/>
            <p:cNvSpPr>
              <a:spLocks/>
            </p:cNvSpPr>
            <p:nvPr/>
          </p:nvSpPr>
          <p:spPr bwMode="auto">
            <a:xfrm>
              <a:off x="532" y="986"/>
              <a:ext cx="43" cy="21"/>
            </a:xfrm>
            <a:custGeom>
              <a:avLst/>
              <a:gdLst>
                <a:gd name="T0" fmla="*/ 0 w 18"/>
                <a:gd name="T1" fmla="*/ 0 h 9"/>
                <a:gd name="T2" fmla="*/ 0 w 18"/>
                <a:gd name="T3" fmla="*/ 4 h 9"/>
                <a:gd name="T4" fmla="*/ 15 w 18"/>
                <a:gd name="T5" fmla="*/ 9 h 9"/>
                <a:gd name="T6" fmla="*/ 17 w 18"/>
                <a:gd name="T7" fmla="*/ 9 h 9"/>
                <a:gd name="T8" fmla="*/ 18 w 18"/>
                <a:gd name="T9" fmla="*/ 9 h 9"/>
                <a:gd name="T10" fmla="*/ 0 w 18"/>
                <a:gd name="T11" fmla="*/ 0 h 9"/>
              </a:gdLst>
              <a:ahLst/>
              <a:cxnLst>
                <a:cxn ang="0">
                  <a:pos x="T0" y="T1"/>
                </a:cxn>
                <a:cxn ang="0">
                  <a:pos x="T2" y="T3"/>
                </a:cxn>
                <a:cxn ang="0">
                  <a:pos x="T4" y="T5"/>
                </a:cxn>
                <a:cxn ang="0">
                  <a:pos x="T6" y="T7"/>
                </a:cxn>
                <a:cxn ang="0">
                  <a:pos x="T8" y="T9"/>
                </a:cxn>
                <a:cxn ang="0">
                  <a:pos x="T10" y="T11"/>
                </a:cxn>
              </a:cxnLst>
              <a:rect l="0" t="0" r="r" b="b"/>
              <a:pathLst>
                <a:path w="18" h="9">
                  <a:moveTo>
                    <a:pt x="0" y="0"/>
                  </a:moveTo>
                  <a:cubicBezTo>
                    <a:pt x="0" y="1"/>
                    <a:pt x="0" y="3"/>
                    <a:pt x="0" y="4"/>
                  </a:cubicBezTo>
                  <a:cubicBezTo>
                    <a:pt x="3" y="7"/>
                    <a:pt x="10" y="9"/>
                    <a:pt x="15" y="9"/>
                  </a:cubicBezTo>
                  <a:cubicBezTo>
                    <a:pt x="15" y="9"/>
                    <a:pt x="16" y="9"/>
                    <a:pt x="17" y="9"/>
                  </a:cubicBezTo>
                  <a:cubicBezTo>
                    <a:pt x="17" y="9"/>
                    <a:pt x="18" y="9"/>
                    <a:pt x="18" y="9"/>
                  </a:cubicBezTo>
                  <a:cubicBezTo>
                    <a:pt x="18" y="1"/>
                    <a:pt x="9"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4" name="Freeform 178"/>
            <p:cNvSpPr>
              <a:spLocks/>
            </p:cNvSpPr>
            <p:nvPr/>
          </p:nvSpPr>
          <p:spPr bwMode="auto">
            <a:xfrm>
              <a:off x="-1118" y="1104"/>
              <a:ext cx="168" cy="109"/>
            </a:xfrm>
            <a:custGeom>
              <a:avLst/>
              <a:gdLst>
                <a:gd name="T0" fmla="*/ 8 w 71"/>
                <a:gd name="T1" fmla="*/ 0 h 46"/>
                <a:gd name="T2" fmla="*/ 0 w 71"/>
                <a:gd name="T3" fmla="*/ 3 h 46"/>
                <a:gd name="T4" fmla="*/ 2 w 71"/>
                <a:gd name="T5" fmla="*/ 3 h 46"/>
                <a:gd name="T6" fmla="*/ 10 w 71"/>
                <a:gd name="T7" fmla="*/ 5 h 46"/>
                <a:gd name="T8" fmla="*/ 5 w 71"/>
                <a:gd name="T9" fmla="*/ 10 h 46"/>
                <a:gd name="T10" fmla="*/ 32 w 71"/>
                <a:gd name="T11" fmla="*/ 21 h 46"/>
                <a:gd name="T12" fmla="*/ 27 w 71"/>
                <a:gd name="T13" fmla="*/ 26 h 46"/>
                <a:gd name="T14" fmla="*/ 66 w 71"/>
                <a:gd name="T15" fmla="*/ 46 h 46"/>
                <a:gd name="T16" fmla="*/ 71 w 71"/>
                <a:gd name="T17" fmla="*/ 46 h 46"/>
                <a:gd name="T18" fmla="*/ 71 w 71"/>
                <a:gd name="T19" fmla="*/ 41 h 46"/>
                <a:gd name="T20" fmla="*/ 22 w 71"/>
                <a:gd name="T21" fmla="*/ 7 h 46"/>
                <a:gd name="T22" fmla="*/ 8 w 71"/>
                <a:gd name="T23"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1" h="46">
                  <a:moveTo>
                    <a:pt x="8" y="0"/>
                  </a:moveTo>
                  <a:cubicBezTo>
                    <a:pt x="5" y="0"/>
                    <a:pt x="2" y="2"/>
                    <a:pt x="0" y="3"/>
                  </a:cubicBezTo>
                  <a:cubicBezTo>
                    <a:pt x="2" y="3"/>
                    <a:pt x="2" y="3"/>
                    <a:pt x="2" y="3"/>
                  </a:cubicBezTo>
                  <a:cubicBezTo>
                    <a:pt x="2" y="3"/>
                    <a:pt x="8" y="4"/>
                    <a:pt x="10" y="5"/>
                  </a:cubicBezTo>
                  <a:cubicBezTo>
                    <a:pt x="10" y="6"/>
                    <a:pt x="8" y="9"/>
                    <a:pt x="5" y="10"/>
                  </a:cubicBezTo>
                  <a:cubicBezTo>
                    <a:pt x="7" y="16"/>
                    <a:pt x="22" y="21"/>
                    <a:pt x="32" y="21"/>
                  </a:cubicBezTo>
                  <a:cubicBezTo>
                    <a:pt x="31" y="23"/>
                    <a:pt x="28" y="23"/>
                    <a:pt x="27" y="26"/>
                  </a:cubicBezTo>
                  <a:cubicBezTo>
                    <a:pt x="36" y="32"/>
                    <a:pt x="54" y="46"/>
                    <a:pt x="66" y="46"/>
                  </a:cubicBezTo>
                  <a:cubicBezTo>
                    <a:pt x="68" y="46"/>
                    <a:pt x="69" y="46"/>
                    <a:pt x="71" y="46"/>
                  </a:cubicBezTo>
                  <a:cubicBezTo>
                    <a:pt x="71" y="41"/>
                    <a:pt x="71" y="41"/>
                    <a:pt x="71" y="41"/>
                  </a:cubicBezTo>
                  <a:cubicBezTo>
                    <a:pt x="57" y="28"/>
                    <a:pt x="45" y="15"/>
                    <a:pt x="22" y="7"/>
                  </a:cubicBezTo>
                  <a:cubicBezTo>
                    <a:pt x="18" y="6"/>
                    <a:pt x="13" y="0"/>
                    <a:pt x="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5" name="Freeform 179"/>
            <p:cNvSpPr>
              <a:spLocks/>
            </p:cNvSpPr>
            <p:nvPr/>
          </p:nvSpPr>
          <p:spPr bwMode="auto">
            <a:xfrm>
              <a:off x="-1283" y="948"/>
              <a:ext cx="59" cy="85"/>
            </a:xfrm>
            <a:custGeom>
              <a:avLst/>
              <a:gdLst>
                <a:gd name="T0" fmla="*/ 0 w 25"/>
                <a:gd name="T1" fmla="*/ 0 h 36"/>
                <a:gd name="T2" fmla="*/ 0 w 25"/>
                <a:gd name="T3" fmla="*/ 4 h 36"/>
                <a:gd name="T4" fmla="*/ 6 w 25"/>
                <a:gd name="T5" fmla="*/ 13 h 36"/>
                <a:gd name="T6" fmla="*/ 14 w 25"/>
                <a:gd name="T7" fmla="*/ 20 h 36"/>
                <a:gd name="T8" fmla="*/ 12 w 25"/>
                <a:gd name="T9" fmla="*/ 26 h 36"/>
                <a:gd name="T10" fmla="*/ 20 w 25"/>
                <a:gd name="T11" fmla="*/ 36 h 36"/>
                <a:gd name="T12" fmla="*/ 15 w 25"/>
                <a:gd name="T13" fmla="*/ 26 h 36"/>
                <a:gd name="T14" fmla="*/ 18 w 25"/>
                <a:gd name="T15" fmla="*/ 21 h 36"/>
                <a:gd name="T16" fmla="*/ 15 w 25"/>
                <a:gd name="T17" fmla="*/ 14 h 36"/>
                <a:gd name="T18" fmla="*/ 15 w 25"/>
                <a:gd name="T19" fmla="*/ 3 h 36"/>
                <a:gd name="T20" fmla="*/ 8 w 25"/>
                <a:gd name="T21" fmla="*/ 10 h 36"/>
                <a:gd name="T22" fmla="*/ 12 w 25"/>
                <a:gd name="T23" fmla="*/ 3 h 36"/>
                <a:gd name="T24" fmla="*/ 0 w 25"/>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36">
                  <a:moveTo>
                    <a:pt x="0" y="0"/>
                  </a:moveTo>
                  <a:cubicBezTo>
                    <a:pt x="0" y="4"/>
                    <a:pt x="0" y="4"/>
                    <a:pt x="0" y="4"/>
                  </a:cubicBezTo>
                  <a:cubicBezTo>
                    <a:pt x="2" y="7"/>
                    <a:pt x="4" y="13"/>
                    <a:pt x="6" y="13"/>
                  </a:cubicBezTo>
                  <a:cubicBezTo>
                    <a:pt x="9" y="13"/>
                    <a:pt x="10" y="19"/>
                    <a:pt x="14" y="20"/>
                  </a:cubicBezTo>
                  <a:cubicBezTo>
                    <a:pt x="14" y="21"/>
                    <a:pt x="12" y="23"/>
                    <a:pt x="12" y="26"/>
                  </a:cubicBezTo>
                  <a:cubicBezTo>
                    <a:pt x="12" y="30"/>
                    <a:pt x="15" y="36"/>
                    <a:pt x="20" y="36"/>
                  </a:cubicBezTo>
                  <a:cubicBezTo>
                    <a:pt x="25" y="36"/>
                    <a:pt x="15" y="28"/>
                    <a:pt x="15" y="26"/>
                  </a:cubicBezTo>
                  <a:cubicBezTo>
                    <a:pt x="15" y="24"/>
                    <a:pt x="18" y="23"/>
                    <a:pt x="18" y="21"/>
                  </a:cubicBezTo>
                  <a:cubicBezTo>
                    <a:pt x="18" y="18"/>
                    <a:pt x="15" y="17"/>
                    <a:pt x="15" y="14"/>
                  </a:cubicBezTo>
                  <a:cubicBezTo>
                    <a:pt x="15" y="9"/>
                    <a:pt x="16" y="6"/>
                    <a:pt x="15" y="3"/>
                  </a:cubicBezTo>
                  <a:cubicBezTo>
                    <a:pt x="14" y="5"/>
                    <a:pt x="12" y="10"/>
                    <a:pt x="8" y="10"/>
                  </a:cubicBezTo>
                  <a:cubicBezTo>
                    <a:pt x="5" y="10"/>
                    <a:pt x="12" y="4"/>
                    <a:pt x="12" y="3"/>
                  </a:cubicBezTo>
                  <a:cubicBezTo>
                    <a:pt x="7" y="3"/>
                    <a:pt x="4"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6" name="Freeform 180"/>
            <p:cNvSpPr>
              <a:spLocks/>
            </p:cNvSpPr>
            <p:nvPr/>
          </p:nvSpPr>
          <p:spPr bwMode="auto">
            <a:xfrm>
              <a:off x="-2047" y="759"/>
              <a:ext cx="76" cy="49"/>
            </a:xfrm>
            <a:custGeom>
              <a:avLst/>
              <a:gdLst>
                <a:gd name="T0" fmla="*/ 32 w 32"/>
                <a:gd name="T1" fmla="*/ 0 h 21"/>
                <a:gd name="T2" fmla="*/ 25 w 32"/>
                <a:gd name="T3" fmla="*/ 0 h 21"/>
                <a:gd name="T4" fmla="*/ 0 w 32"/>
                <a:gd name="T5" fmla="*/ 8 h 21"/>
                <a:gd name="T6" fmla="*/ 0 w 32"/>
                <a:gd name="T7" fmla="*/ 14 h 21"/>
                <a:gd name="T8" fmla="*/ 11 w 32"/>
                <a:gd name="T9" fmla="*/ 21 h 21"/>
                <a:gd name="T10" fmla="*/ 32 w 32"/>
                <a:gd name="T11" fmla="*/ 6 h 21"/>
                <a:gd name="T12" fmla="*/ 32 w 32"/>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32" h="21">
                  <a:moveTo>
                    <a:pt x="32" y="0"/>
                  </a:moveTo>
                  <a:cubicBezTo>
                    <a:pt x="29" y="0"/>
                    <a:pt x="29" y="0"/>
                    <a:pt x="25" y="0"/>
                  </a:cubicBezTo>
                  <a:cubicBezTo>
                    <a:pt x="16" y="0"/>
                    <a:pt x="9" y="5"/>
                    <a:pt x="0" y="8"/>
                  </a:cubicBezTo>
                  <a:cubicBezTo>
                    <a:pt x="0" y="14"/>
                    <a:pt x="0" y="14"/>
                    <a:pt x="0" y="14"/>
                  </a:cubicBezTo>
                  <a:cubicBezTo>
                    <a:pt x="4" y="17"/>
                    <a:pt x="6" y="17"/>
                    <a:pt x="11" y="21"/>
                  </a:cubicBezTo>
                  <a:cubicBezTo>
                    <a:pt x="19" y="15"/>
                    <a:pt x="22" y="11"/>
                    <a:pt x="32" y="6"/>
                  </a:cubicBezTo>
                  <a:cubicBezTo>
                    <a:pt x="32" y="0"/>
                    <a:pt x="32" y="0"/>
                    <a:pt x="3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7" name="Freeform 181"/>
            <p:cNvSpPr>
              <a:spLocks/>
            </p:cNvSpPr>
            <p:nvPr/>
          </p:nvSpPr>
          <p:spPr bwMode="auto">
            <a:xfrm>
              <a:off x="3881" y="1648"/>
              <a:ext cx="97" cy="59"/>
            </a:xfrm>
            <a:custGeom>
              <a:avLst/>
              <a:gdLst>
                <a:gd name="T0" fmla="*/ 38 w 41"/>
                <a:gd name="T1" fmla="*/ 0 h 25"/>
                <a:gd name="T2" fmla="*/ 23 w 41"/>
                <a:gd name="T3" fmla="*/ 4 h 25"/>
                <a:gd name="T4" fmla="*/ 8 w 41"/>
                <a:gd name="T5" fmla="*/ 0 h 25"/>
                <a:gd name="T6" fmla="*/ 0 w 41"/>
                <a:gd name="T7" fmla="*/ 2 h 25"/>
                <a:gd name="T8" fmla="*/ 0 w 41"/>
                <a:gd name="T9" fmla="*/ 6 h 25"/>
                <a:gd name="T10" fmla="*/ 7 w 41"/>
                <a:gd name="T11" fmla="*/ 9 h 25"/>
                <a:gd name="T12" fmla="*/ 31 w 41"/>
                <a:gd name="T13" fmla="*/ 22 h 25"/>
                <a:gd name="T14" fmla="*/ 36 w 41"/>
                <a:gd name="T15" fmla="*/ 25 h 25"/>
                <a:gd name="T16" fmla="*/ 39 w 41"/>
                <a:gd name="T17" fmla="*/ 21 h 25"/>
                <a:gd name="T18" fmla="*/ 36 w 41"/>
                <a:gd name="T19" fmla="*/ 12 h 25"/>
                <a:gd name="T20" fmla="*/ 39 w 41"/>
                <a:gd name="T21" fmla="*/ 7 h 25"/>
                <a:gd name="T22" fmla="*/ 41 w 41"/>
                <a:gd name="T23" fmla="*/ 0 h 25"/>
                <a:gd name="T24" fmla="*/ 38 w 41"/>
                <a:gd name="T2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25">
                  <a:moveTo>
                    <a:pt x="38" y="0"/>
                  </a:moveTo>
                  <a:cubicBezTo>
                    <a:pt x="32" y="0"/>
                    <a:pt x="29" y="4"/>
                    <a:pt x="23" y="4"/>
                  </a:cubicBezTo>
                  <a:cubicBezTo>
                    <a:pt x="18" y="4"/>
                    <a:pt x="14" y="0"/>
                    <a:pt x="8" y="0"/>
                  </a:cubicBezTo>
                  <a:cubicBezTo>
                    <a:pt x="5" y="0"/>
                    <a:pt x="3" y="1"/>
                    <a:pt x="0" y="2"/>
                  </a:cubicBezTo>
                  <a:cubicBezTo>
                    <a:pt x="0" y="6"/>
                    <a:pt x="0" y="6"/>
                    <a:pt x="0" y="6"/>
                  </a:cubicBezTo>
                  <a:cubicBezTo>
                    <a:pt x="1" y="9"/>
                    <a:pt x="6" y="8"/>
                    <a:pt x="7" y="9"/>
                  </a:cubicBezTo>
                  <a:cubicBezTo>
                    <a:pt x="16" y="11"/>
                    <a:pt x="22" y="20"/>
                    <a:pt x="31" y="22"/>
                  </a:cubicBezTo>
                  <a:cubicBezTo>
                    <a:pt x="31" y="24"/>
                    <a:pt x="34" y="25"/>
                    <a:pt x="36" y="25"/>
                  </a:cubicBezTo>
                  <a:cubicBezTo>
                    <a:pt x="37" y="25"/>
                    <a:pt x="39" y="22"/>
                    <a:pt x="39" y="21"/>
                  </a:cubicBezTo>
                  <a:cubicBezTo>
                    <a:pt x="39" y="17"/>
                    <a:pt x="36" y="16"/>
                    <a:pt x="36" y="12"/>
                  </a:cubicBezTo>
                  <a:cubicBezTo>
                    <a:pt x="36" y="10"/>
                    <a:pt x="39" y="7"/>
                    <a:pt x="39" y="7"/>
                  </a:cubicBezTo>
                  <a:cubicBezTo>
                    <a:pt x="41" y="0"/>
                    <a:pt x="41" y="0"/>
                    <a:pt x="41" y="0"/>
                  </a:cubicBezTo>
                  <a:cubicBezTo>
                    <a:pt x="40" y="0"/>
                    <a:pt x="39" y="0"/>
                    <a:pt x="3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8" name="Freeform 182"/>
            <p:cNvSpPr>
              <a:spLocks/>
            </p:cNvSpPr>
            <p:nvPr/>
          </p:nvSpPr>
          <p:spPr bwMode="auto">
            <a:xfrm>
              <a:off x="3744" y="1447"/>
              <a:ext cx="33" cy="64"/>
            </a:xfrm>
            <a:custGeom>
              <a:avLst/>
              <a:gdLst>
                <a:gd name="T0" fmla="*/ 12 w 14"/>
                <a:gd name="T1" fmla="*/ 0 h 27"/>
                <a:gd name="T2" fmla="*/ 4 w 14"/>
                <a:gd name="T3" fmla="*/ 5 h 27"/>
                <a:gd name="T4" fmla="*/ 0 w 14"/>
                <a:gd name="T5" fmla="*/ 6 h 27"/>
                <a:gd name="T6" fmla="*/ 10 w 14"/>
                <a:gd name="T7" fmla="*/ 27 h 27"/>
                <a:gd name="T8" fmla="*/ 14 w 14"/>
                <a:gd name="T9" fmla="*/ 6 h 27"/>
                <a:gd name="T10" fmla="*/ 12 w 14"/>
                <a:gd name="T11" fmla="*/ 0 h 27"/>
              </a:gdLst>
              <a:ahLst/>
              <a:cxnLst>
                <a:cxn ang="0">
                  <a:pos x="T0" y="T1"/>
                </a:cxn>
                <a:cxn ang="0">
                  <a:pos x="T2" y="T3"/>
                </a:cxn>
                <a:cxn ang="0">
                  <a:pos x="T4" y="T5"/>
                </a:cxn>
                <a:cxn ang="0">
                  <a:pos x="T6" y="T7"/>
                </a:cxn>
                <a:cxn ang="0">
                  <a:pos x="T8" y="T9"/>
                </a:cxn>
                <a:cxn ang="0">
                  <a:pos x="T10" y="T11"/>
                </a:cxn>
              </a:cxnLst>
              <a:rect l="0" t="0" r="r" b="b"/>
              <a:pathLst>
                <a:path w="14" h="27">
                  <a:moveTo>
                    <a:pt x="12" y="0"/>
                  </a:moveTo>
                  <a:cubicBezTo>
                    <a:pt x="10" y="0"/>
                    <a:pt x="8" y="5"/>
                    <a:pt x="4" y="5"/>
                  </a:cubicBezTo>
                  <a:cubicBezTo>
                    <a:pt x="3" y="5"/>
                    <a:pt x="1" y="6"/>
                    <a:pt x="0" y="6"/>
                  </a:cubicBezTo>
                  <a:cubicBezTo>
                    <a:pt x="3" y="10"/>
                    <a:pt x="4" y="26"/>
                    <a:pt x="10" y="27"/>
                  </a:cubicBezTo>
                  <a:cubicBezTo>
                    <a:pt x="11" y="23"/>
                    <a:pt x="13" y="12"/>
                    <a:pt x="14" y="6"/>
                  </a:cubicBezTo>
                  <a:cubicBezTo>
                    <a:pt x="13" y="5"/>
                    <a:pt x="12" y="2"/>
                    <a:pt x="1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9" name="Freeform 183"/>
            <p:cNvSpPr>
              <a:spLocks/>
            </p:cNvSpPr>
            <p:nvPr/>
          </p:nvSpPr>
          <p:spPr bwMode="auto">
            <a:xfrm>
              <a:off x="3735" y="1518"/>
              <a:ext cx="54" cy="95"/>
            </a:xfrm>
            <a:custGeom>
              <a:avLst/>
              <a:gdLst>
                <a:gd name="T0" fmla="*/ 12 w 23"/>
                <a:gd name="T1" fmla="*/ 0 h 40"/>
                <a:gd name="T2" fmla="*/ 0 w 23"/>
                <a:gd name="T3" fmla="*/ 7 h 40"/>
                <a:gd name="T4" fmla="*/ 6 w 23"/>
                <a:gd name="T5" fmla="*/ 18 h 40"/>
                <a:gd name="T6" fmla="*/ 3 w 23"/>
                <a:gd name="T7" fmla="*/ 29 h 40"/>
                <a:gd name="T8" fmla="*/ 8 w 23"/>
                <a:gd name="T9" fmla="*/ 40 h 40"/>
                <a:gd name="T10" fmla="*/ 22 w 23"/>
                <a:gd name="T11" fmla="*/ 25 h 40"/>
                <a:gd name="T12" fmla="*/ 18 w 23"/>
                <a:gd name="T13" fmla="*/ 4 h 40"/>
                <a:gd name="T14" fmla="*/ 12 w 23"/>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40">
                  <a:moveTo>
                    <a:pt x="12" y="0"/>
                  </a:moveTo>
                  <a:cubicBezTo>
                    <a:pt x="7" y="0"/>
                    <a:pt x="6" y="6"/>
                    <a:pt x="0" y="7"/>
                  </a:cubicBezTo>
                  <a:cubicBezTo>
                    <a:pt x="1" y="11"/>
                    <a:pt x="6" y="14"/>
                    <a:pt x="6" y="18"/>
                  </a:cubicBezTo>
                  <a:cubicBezTo>
                    <a:pt x="6" y="22"/>
                    <a:pt x="3" y="25"/>
                    <a:pt x="3" y="29"/>
                  </a:cubicBezTo>
                  <a:cubicBezTo>
                    <a:pt x="3" y="33"/>
                    <a:pt x="3" y="40"/>
                    <a:pt x="8" y="40"/>
                  </a:cubicBezTo>
                  <a:cubicBezTo>
                    <a:pt x="12" y="40"/>
                    <a:pt x="22" y="33"/>
                    <a:pt x="22" y="25"/>
                  </a:cubicBezTo>
                  <a:cubicBezTo>
                    <a:pt x="22" y="17"/>
                    <a:pt x="23" y="12"/>
                    <a:pt x="18" y="4"/>
                  </a:cubicBezTo>
                  <a:cubicBezTo>
                    <a:pt x="17" y="4"/>
                    <a:pt x="15" y="0"/>
                    <a:pt x="1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0" name="Freeform 184"/>
            <p:cNvSpPr>
              <a:spLocks/>
            </p:cNvSpPr>
            <p:nvPr/>
          </p:nvSpPr>
          <p:spPr bwMode="auto">
            <a:xfrm>
              <a:off x="3534" y="1575"/>
              <a:ext cx="28" cy="21"/>
            </a:xfrm>
            <a:custGeom>
              <a:avLst/>
              <a:gdLst>
                <a:gd name="T0" fmla="*/ 9 w 12"/>
                <a:gd name="T1" fmla="*/ 0 h 9"/>
                <a:gd name="T2" fmla="*/ 0 w 12"/>
                <a:gd name="T3" fmla="*/ 4 h 9"/>
                <a:gd name="T4" fmla="*/ 7 w 12"/>
                <a:gd name="T5" fmla="*/ 9 h 9"/>
                <a:gd name="T6" fmla="*/ 12 w 12"/>
                <a:gd name="T7" fmla="*/ 6 h 9"/>
                <a:gd name="T8" fmla="*/ 9 w 12"/>
                <a:gd name="T9" fmla="*/ 0 h 9"/>
              </a:gdLst>
              <a:ahLst/>
              <a:cxnLst>
                <a:cxn ang="0">
                  <a:pos x="T0" y="T1"/>
                </a:cxn>
                <a:cxn ang="0">
                  <a:pos x="T2" y="T3"/>
                </a:cxn>
                <a:cxn ang="0">
                  <a:pos x="T4" y="T5"/>
                </a:cxn>
                <a:cxn ang="0">
                  <a:pos x="T6" y="T7"/>
                </a:cxn>
                <a:cxn ang="0">
                  <a:pos x="T8" y="T9"/>
                </a:cxn>
              </a:cxnLst>
              <a:rect l="0" t="0" r="r" b="b"/>
              <a:pathLst>
                <a:path w="12" h="9">
                  <a:moveTo>
                    <a:pt x="9" y="0"/>
                  </a:moveTo>
                  <a:cubicBezTo>
                    <a:pt x="6" y="1"/>
                    <a:pt x="4" y="2"/>
                    <a:pt x="0" y="4"/>
                  </a:cubicBezTo>
                  <a:cubicBezTo>
                    <a:pt x="1" y="4"/>
                    <a:pt x="5" y="9"/>
                    <a:pt x="7" y="9"/>
                  </a:cubicBezTo>
                  <a:cubicBezTo>
                    <a:pt x="9" y="9"/>
                    <a:pt x="12" y="7"/>
                    <a:pt x="12" y="6"/>
                  </a:cubicBezTo>
                  <a:cubicBezTo>
                    <a:pt x="12" y="4"/>
                    <a:pt x="9" y="1"/>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1" name="Freeform 185"/>
            <p:cNvSpPr>
              <a:spLocks/>
            </p:cNvSpPr>
            <p:nvPr/>
          </p:nvSpPr>
          <p:spPr bwMode="auto">
            <a:xfrm>
              <a:off x="3794" y="858"/>
              <a:ext cx="31" cy="38"/>
            </a:xfrm>
            <a:custGeom>
              <a:avLst/>
              <a:gdLst>
                <a:gd name="T0" fmla="*/ 10 w 13"/>
                <a:gd name="T1" fmla="*/ 0 h 16"/>
                <a:gd name="T2" fmla="*/ 0 w 13"/>
                <a:gd name="T3" fmla="*/ 0 h 16"/>
                <a:gd name="T4" fmla="*/ 0 w 13"/>
                <a:gd name="T5" fmla="*/ 5 h 16"/>
                <a:gd name="T6" fmla="*/ 12 w 13"/>
                <a:gd name="T7" fmla="*/ 12 h 16"/>
                <a:gd name="T8" fmla="*/ 12 w 13"/>
                <a:gd name="T9" fmla="*/ 16 h 16"/>
                <a:gd name="T10" fmla="*/ 13 w 13"/>
                <a:gd name="T11" fmla="*/ 10 h 16"/>
                <a:gd name="T12" fmla="*/ 10 w 13"/>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13" h="16">
                  <a:moveTo>
                    <a:pt x="10" y="0"/>
                  </a:moveTo>
                  <a:cubicBezTo>
                    <a:pt x="0" y="0"/>
                    <a:pt x="0" y="0"/>
                    <a:pt x="0" y="0"/>
                  </a:cubicBezTo>
                  <a:cubicBezTo>
                    <a:pt x="0" y="1"/>
                    <a:pt x="0" y="3"/>
                    <a:pt x="0" y="5"/>
                  </a:cubicBezTo>
                  <a:cubicBezTo>
                    <a:pt x="0" y="10"/>
                    <a:pt x="6" y="12"/>
                    <a:pt x="12" y="12"/>
                  </a:cubicBezTo>
                  <a:cubicBezTo>
                    <a:pt x="12" y="13"/>
                    <a:pt x="12" y="14"/>
                    <a:pt x="12" y="16"/>
                  </a:cubicBezTo>
                  <a:cubicBezTo>
                    <a:pt x="12" y="13"/>
                    <a:pt x="13" y="14"/>
                    <a:pt x="13" y="10"/>
                  </a:cubicBezTo>
                  <a:cubicBezTo>
                    <a:pt x="13" y="5"/>
                    <a:pt x="10" y="6"/>
                    <a:pt x="1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2" name="Freeform 186"/>
            <p:cNvSpPr>
              <a:spLocks/>
            </p:cNvSpPr>
            <p:nvPr/>
          </p:nvSpPr>
          <p:spPr bwMode="auto">
            <a:xfrm>
              <a:off x="3832" y="820"/>
              <a:ext cx="56" cy="83"/>
            </a:xfrm>
            <a:custGeom>
              <a:avLst/>
              <a:gdLst>
                <a:gd name="T0" fmla="*/ 10 w 24"/>
                <a:gd name="T1" fmla="*/ 0 h 35"/>
                <a:gd name="T2" fmla="*/ 0 w 24"/>
                <a:gd name="T3" fmla="*/ 16 h 35"/>
                <a:gd name="T4" fmla="*/ 11 w 24"/>
                <a:gd name="T5" fmla="*/ 24 h 35"/>
                <a:gd name="T6" fmla="*/ 4 w 24"/>
                <a:gd name="T7" fmla="*/ 31 h 35"/>
                <a:gd name="T8" fmla="*/ 3 w 24"/>
                <a:gd name="T9" fmla="*/ 29 h 35"/>
                <a:gd name="T10" fmla="*/ 0 w 24"/>
                <a:gd name="T11" fmla="*/ 32 h 35"/>
                <a:gd name="T12" fmla="*/ 8 w 24"/>
                <a:gd name="T13" fmla="*/ 35 h 35"/>
                <a:gd name="T14" fmla="*/ 24 w 24"/>
                <a:gd name="T15" fmla="*/ 14 h 35"/>
                <a:gd name="T16" fmla="*/ 10 w 24"/>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35">
                  <a:moveTo>
                    <a:pt x="10" y="0"/>
                  </a:moveTo>
                  <a:cubicBezTo>
                    <a:pt x="7" y="0"/>
                    <a:pt x="0" y="14"/>
                    <a:pt x="0" y="16"/>
                  </a:cubicBezTo>
                  <a:cubicBezTo>
                    <a:pt x="0" y="19"/>
                    <a:pt x="6" y="23"/>
                    <a:pt x="11" y="24"/>
                  </a:cubicBezTo>
                  <a:cubicBezTo>
                    <a:pt x="11" y="27"/>
                    <a:pt x="8" y="31"/>
                    <a:pt x="4" y="31"/>
                  </a:cubicBezTo>
                  <a:cubicBezTo>
                    <a:pt x="3" y="29"/>
                    <a:pt x="3" y="29"/>
                    <a:pt x="3" y="29"/>
                  </a:cubicBezTo>
                  <a:cubicBezTo>
                    <a:pt x="2" y="30"/>
                    <a:pt x="1" y="31"/>
                    <a:pt x="0" y="32"/>
                  </a:cubicBezTo>
                  <a:cubicBezTo>
                    <a:pt x="1" y="32"/>
                    <a:pt x="4" y="35"/>
                    <a:pt x="8" y="35"/>
                  </a:cubicBezTo>
                  <a:cubicBezTo>
                    <a:pt x="19" y="35"/>
                    <a:pt x="15" y="17"/>
                    <a:pt x="24" y="14"/>
                  </a:cubicBezTo>
                  <a:cubicBezTo>
                    <a:pt x="21" y="5"/>
                    <a:pt x="21" y="0"/>
                    <a:pt x="1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3" name="Freeform 187"/>
            <p:cNvSpPr>
              <a:spLocks/>
            </p:cNvSpPr>
            <p:nvPr/>
          </p:nvSpPr>
          <p:spPr bwMode="auto">
            <a:xfrm>
              <a:off x="4077" y="730"/>
              <a:ext cx="31" cy="48"/>
            </a:xfrm>
            <a:custGeom>
              <a:avLst/>
              <a:gdLst>
                <a:gd name="T0" fmla="*/ 13 w 13"/>
                <a:gd name="T1" fmla="*/ 0 h 20"/>
                <a:gd name="T2" fmla="*/ 1 w 13"/>
                <a:gd name="T3" fmla="*/ 13 h 20"/>
                <a:gd name="T4" fmla="*/ 1 w 13"/>
                <a:gd name="T5" fmla="*/ 20 h 20"/>
                <a:gd name="T6" fmla="*/ 9 w 13"/>
                <a:gd name="T7" fmla="*/ 7 h 20"/>
                <a:gd name="T8" fmla="*/ 13 w 13"/>
                <a:gd name="T9" fmla="*/ 0 h 20"/>
              </a:gdLst>
              <a:ahLst/>
              <a:cxnLst>
                <a:cxn ang="0">
                  <a:pos x="T0" y="T1"/>
                </a:cxn>
                <a:cxn ang="0">
                  <a:pos x="T2" y="T3"/>
                </a:cxn>
                <a:cxn ang="0">
                  <a:pos x="T4" y="T5"/>
                </a:cxn>
                <a:cxn ang="0">
                  <a:pos x="T6" y="T7"/>
                </a:cxn>
                <a:cxn ang="0">
                  <a:pos x="T8" y="T9"/>
                </a:cxn>
              </a:cxnLst>
              <a:rect l="0" t="0" r="r" b="b"/>
              <a:pathLst>
                <a:path w="13" h="20">
                  <a:moveTo>
                    <a:pt x="13" y="0"/>
                  </a:moveTo>
                  <a:cubicBezTo>
                    <a:pt x="4" y="0"/>
                    <a:pt x="1" y="10"/>
                    <a:pt x="1" y="13"/>
                  </a:cubicBezTo>
                  <a:cubicBezTo>
                    <a:pt x="1" y="15"/>
                    <a:pt x="0" y="18"/>
                    <a:pt x="1" y="20"/>
                  </a:cubicBezTo>
                  <a:cubicBezTo>
                    <a:pt x="5" y="15"/>
                    <a:pt x="9" y="12"/>
                    <a:pt x="9" y="7"/>
                  </a:cubicBezTo>
                  <a:cubicBezTo>
                    <a:pt x="9" y="4"/>
                    <a:pt x="12" y="2"/>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4" name="Freeform 188"/>
            <p:cNvSpPr>
              <a:spLocks/>
            </p:cNvSpPr>
            <p:nvPr/>
          </p:nvSpPr>
          <p:spPr bwMode="auto">
            <a:xfrm>
              <a:off x="4210" y="666"/>
              <a:ext cx="42" cy="57"/>
            </a:xfrm>
            <a:custGeom>
              <a:avLst/>
              <a:gdLst>
                <a:gd name="T0" fmla="*/ 12 w 18"/>
                <a:gd name="T1" fmla="*/ 0 h 24"/>
                <a:gd name="T2" fmla="*/ 8 w 18"/>
                <a:gd name="T3" fmla="*/ 6 h 24"/>
                <a:gd name="T4" fmla="*/ 11 w 18"/>
                <a:gd name="T5" fmla="*/ 12 h 24"/>
                <a:gd name="T6" fmla="*/ 0 w 18"/>
                <a:gd name="T7" fmla="*/ 16 h 24"/>
                <a:gd name="T8" fmla="*/ 5 w 18"/>
                <a:gd name="T9" fmla="*/ 24 h 24"/>
                <a:gd name="T10" fmla="*/ 14 w 18"/>
                <a:gd name="T11" fmla="*/ 19 h 24"/>
                <a:gd name="T12" fmla="*/ 14 w 18"/>
                <a:gd name="T13" fmla="*/ 12 h 24"/>
                <a:gd name="T14" fmla="*/ 18 w 18"/>
                <a:gd name="T15" fmla="*/ 6 h 24"/>
                <a:gd name="T16" fmla="*/ 12 w 18"/>
                <a:gd name="T1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4">
                  <a:moveTo>
                    <a:pt x="12" y="0"/>
                  </a:moveTo>
                  <a:cubicBezTo>
                    <a:pt x="12" y="0"/>
                    <a:pt x="8" y="3"/>
                    <a:pt x="8" y="6"/>
                  </a:cubicBezTo>
                  <a:cubicBezTo>
                    <a:pt x="8" y="8"/>
                    <a:pt x="10" y="10"/>
                    <a:pt x="11" y="12"/>
                  </a:cubicBezTo>
                  <a:cubicBezTo>
                    <a:pt x="7" y="12"/>
                    <a:pt x="4" y="16"/>
                    <a:pt x="0" y="16"/>
                  </a:cubicBezTo>
                  <a:cubicBezTo>
                    <a:pt x="0" y="19"/>
                    <a:pt x="0" y="24"/>
                    <a:pt x="5" y="24"/>
                  </a:cubicBezTo>
                  <a:cubicBezTo>
                    <a:pt x="7" y="24"/>
                    <a:pt x="14" y="20"/>
                    <a:pt x="14" y="19"/>
                  </a:cubicBezTo>
                  <a:cubicBezTo>
                    <a:pt x="14" y="17"/>
                    <a:pt x="14" y="15"/>
                    <a:pt x="14" y="12"/>
                  </a:cubicBezTo>
                  <a:cubicBezTo>
                    <a:pt x="15" y="12"/>
                    <a:pt x="18" y="8"/>
                    <a:pt x="18" y="6"/>
                  </a:cubicBezTo>
                  <a:cubicBezTo>
                    <a:pt x="16" y="5"/>
                    <a:pt x="15" y="3"/>
                    <a:pt x="1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5" name="Freeform 189"/>
            <p:cNvSpPr>
              <a:spLocks/>
            </p:cNvSpPr>
            <p:nvPr/>
          </p:nvSpPr>
          <p:spPr bwMode="auto">
            <a:xfrm>
              <a:off x="4285" y="1762"/>
              <a:ext cx="81" cy="11"/>
            </a:xfrm>
            <a:custGeom>
              <a:avLst/>
              <a:gdLst>
                <a:gd name="T0" fmla="*/ 9 w 34"/>
                <a:gd name="T1" fmla="*/ 0 h 5"/>
                <a:gd name="T2" fmla="*/ 0 w 34"/>
                <a:gd name="T3" fmla="*/ 0 h 5"/>
                <a:gd name="T4" fmla="*/ 20 w 34"/>
                <a:gd name="T5" fmla="*/ 5 h 5"/>
                <a:gd name="T6" fmla="*/ 27 w 34"/>
                <a:gd name="T7" fmla="*/ 5 h 5"/>
                <a:gd name="T8" fmla="*/ 34 w 34"/>
                <a:gd name="T9" fmla="*/ 3 h 5"/>
                <a:gd name="T10" fmla="*/ 9 w 34"/>
                <a:gd name="T11" fmla="*/ 0 h 5"/>
              </a:gdLst>
              <a:ahLst/>
              <a:cxnLst>
                <a:cxn ang="0">
                  <a:pos x="T0" y="T1"/>
                </a:cxn>
                <a:cxn ang="0">
                  <a:pos x="T2" y="T3"/>
                </a:cxn>
                <a:cxn ang="0">
                  <a:pos x="T4" y="T5"/>
                </a:cxn>
                <a:cxn ang="0">
                  <a:pos x="T6" y="T7"/>
                </a:cxn>
                <a:cxn ang="0">
                  <a:pos x="T8" y="T9"/>
                </a:cxn>
                <a:cxn ang="0">
                  <a:pos x="T10" y="T11"/>
                </a:cxn>
              </a:cxnLst>
              <a:rect l="0" t="0" r="r" b="b"/>
              <a:pathLst>
                <a:path w="34" h="5">
                  <a:moveTo>
                    <a:pt x="9" y="0"/>
                  </a:moveTo>
                  <a:cubicBezTo>
                    <a:pt x="6" y="0"/>
                    <a:pt x="3" y="0"/>
                    <a:pt x="0" y="0"/>
                  </a:cubicBezTo>
                  <a:cubicBezTo>
                    <a:pt x="6" y="3"/>
                    <a:pt x="16" y="5"/>
                    <a:pt x="20" y="5"/>
                  </a:cubicBezTo>
                  <a:cubicBezTo>
                    <a:pt x="23" y="5"/>
                    <a:pt x="24" y="5"/>
                    <a:pt x="27" y="5"/>
                  </a:cubicBezTo>
                  <a:cubicBezTo>
                    <a:pt x="29" y="5"/>
                    <a:pt x="31" y="5"/>
                    <a:pt x="34" y="3"/>
                  </a:cubicBezTo>
                  <a:cubicBezTo>
                    <a:pt x="27" y="2"/>
                    <a:pt x="18" y="0"/>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6" name="Freeform 190"/>
            <p:cNvSpPr>
              <a:spLocks/>
            </p:cNvSpPr>
            <p:nvPr/>
          </p:nvSpPr>
          <p:spPr bwMode="auto">
            <a:xfrm>
              <a:off x="4588" y="1747"/>
              <a:ext cx="71" cy="38"/>
            </a:xfrm>
            <a:custGeom>
              <a:avLst/>
              <a:gdLst>
                <a:gd name="T0" fmla="*/ 30 w 30"/>
                <a:gd name="T1" fmla="*/ 0 h 16"/>
                <a:gd name="T2" fmla="*/ 0 w 30"/>
                <a:gd name="T3" fmla="*/ 11 h 16"/>
                <a:gd name="T4" fmla="*/ 2 w 30"/>
                <a:gd name="T5" fmla="*/ 13 h 16"/>
                <a:gd name="T6" fmla="*/ 6 w 30"/>
                <a:gd name="T7" fmla="*/ 16 h 16"/>
                <a:gd name="T8" fmla="*/ 22 w 30"/>
                <a:gd name="T9" fmla="*/ 10 h 16"/>
                <a:gd name="T10" fmla="*/ 23 w 30"/>
                <a:gd name="T11" fmla="*/ 5 h 16"/>
                <a:gd name="T12" fmla="*/ 30 w 30"/>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30" h="16">
                  <a:moveTo>
                    <a:pt x="30" y="0"/>
                  </a:moveTo>
                  <a:cubicBezTo>
                    <a:pt x="21" y="2"/>
                    <a:pt x="7" y="7"/>
                    <a:pt x="0" y="11"/>
                  </a:cubicBezTo>
                  <a:cubicBezTo>
                    <a:pt x="0" y="12"/>
                    <a:pt x="1" y="13"/>
                    <a:pt x="2" y="13"/>
                  </a:cubicBezTo>
                  <a:cubicBezTo>
                    <a:pt x="2" y="15"/>
                    <a:pt x="4" y="16"/>
                    <a:pt x="6" y="16"/>
                  </a:cubicBezTo>
                  <a:cubicBezTo>
                    <a:pt x="11" y="16"/>
                    <a:pt x="21" y="13"/>
                    <a:pt x="22" y="10"/>
                  </a:cubicBezTo>
                  <a:cubicBezTo>
                    <a:pt x="23" y="8"/>
                    <a:pt x="22" y="5"/>
                    <a:pt x="23" y="5"/>
                  </a:cubicBezTo>
                  <a:cubicBezTo>
                    <a:pt x="26" y="3"/>
                    <a:pt x="29" y="5"/>
                    <a:pt x="3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7" name="Freeform 191"/>
            <p:cNvSpPr>
              <a:spLocks/>
            </p:cNvSpPr>
            <p:nvPr/>
          </p:nvSpPr>
          <p:spPr bwMode="auto">
            <a:xfrm>
              <a:off x="5328" y="2627"/>
              <a:ext cx="35" cy="17"/>
            </a:xfrm>
            <a:custGeom>
              <a:avLst/>
              <a:gdLst>
                <a:gd name="T0" fmla="*/ 15 w 15"/>
                <a:gd name="T1" fmla="*/ 0 h 7"/>
                <a:gd name="T2" fmla="*/ 0 w 15"/>
                <a:gd name="T3" fmla="*/ 3 h 7"/>
                <a:gd name="T4" fmla="*/ 5 w 15"/>
                <a:gd name="T5" fmla="*/ 7 h 7"/>
                <a:gd name="T6" fmla="*/ 15 w 15"/>
                <a:gd name="T7" fmla="*/ 0 h 7"/>
              </a:gdLst>
              <a:ahLst/>
              <a:cxnLst>
                <a:cxn ang="0">
                  <a:pos x="T0" y="T1"/>
                </a:cxn>
                <a:cxn ang="0">
                  <a:pos x="T2" y="T3"/>
                </a:cxn>
                <a:cxn ang="0">
                  <a:pos x="T4" y="T5"/>
                </a:cxn>
                <a:cxn ang="0">
                  <a:pos x="T6" y="T7"/>
                </a:cxn>
              </a:cxnLst>
              <a:rect l="0" t="0" r="r" b="b"/>
              <a:pathLst>
                <a:path w="15" h="7">
                  <a:moveTo>
                    <a:pt x="15" y="0"/>
                  </a:moveTo>
                  <a:cubicBezTo>
                    <a:pt x="8" y="0"/>
                    <a:pt x="4" y="1"/>
                    <a:pt x="0" y="3"/>
                  </a:cubicBezTo>
                  <a:cubicBezTo>
                    <a:pt x="0" y="5"/>
                    <a:pt x="4" y="7"/>
                    <a:pt x="5" y="7"/>
                  </a:cubicBezTo>
                  <a:cubicBezTo>
                    <a:pt x="10" y="7"/>
                    <a:pt x="14" y="2"/>
                    <a:pt x="1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8" name="Freeform 192"/>
            <p:cNvSpPr>
              <a:spLocks/>
            </p:cNvSpPr>
            <p:nvPr/>
          </p:nvSpPr>
          <p:spPr bwMode="auto">
            <a:xfrm>
              <a:off x="5134" y="68"/>
              <a:ext cx="76" cy="57"/>
            </a:xfrm>
            <a:custGeom>
              <a:avLst/>
              <a:gdLst>
                <a:gd name="T0" fmla="*/ 14 w 32"/>
                <a:gd name="T1" fmla="*/ 0 h 24"/>
                <a:gd name="T2" fmla="*/ 7 w 32"/>
                <a:gd name="T3" fmla="*/ 5 h 24"/>
                <a:gd name="T4" fmla="*/ 0 w 32"/>
                <a:gd name="T5" fmla="*/ 17 h 24"/>
                <a:gd name="T6" fmla="*/ 10 w 32"/>
                <a:gd name="T7" fmla="*/ 24 h 24"/>
                <a:gd name="T8" fmla="*/ 32 w 32"/>
                <a:gd name="T9" fmla="*/ 15 h 24"/>
                <a:gd name="T10" fmla="*/ 32 w 32"/>
                <a:gd name="T11" fmla="*/ 8 h 24"/>
                <a:gd name="T12" fmla="*/ 14 w 32"/>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32" h="24">
                  <a:moveTo>
                    <a:pt x="14" y="0"/>
                  </a:moveTo>
                  <a:cubicBezTo>
                    <a:pt x="11" y="0"/>
                    <a:pt x="10" y="5"/>
                    <a:pt x="7" y="5"/>
                  </a:cubicBezTo>
                  <a:cubicBezTo>
                    <a:pt x="6" y="5"/>
                    <a:pt x="0" y="15"/>
                    <a:pt x="0" y="17"/>
                  </a:cubicBezTo>
                  <a:cubicBezTo>
                    <a:pt x="0" y="23"/>
                    <a:pt x="3" y="24"/>
                    <a:pt x="10" y="24"/>
                  </a:cubicBezTo>
                  <a:cubicBezTo>
                    <a:pt x="19" y="24"/>
                    <a:pt x="25" y="18"/>
                    <a:pt x="32" y="15"/>
                  </a:cubicBezTo>
                  <a:cubicBezTo>
                    <a:pt x="32" y="8"/>
                    <a:pt x="32" y="8"/>
                    <a:pt x="32" y="8"/>
                  </a:cubicBezTo>
                  <a:cubicBezTo>
                    <a:pt x="25" y="7"/>
                    <a:pt x="21" y="0"/>
                    <a:pt x="1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9" name="Freeform 193"/>
            <p:cNvSpPr>
              <a:spLocks/>
            </p:cNvSpPr>
            <p:nvPr/>
          </p:nvSpPr>
          <p:spPr bwMode="auto">
            <a:xfrm>
              <a:off x="5510" y="18"/>
              <a:ext cx="59" cy="41"/>
            </a:xfrm>
            <a:custGeom>
              <a:avLst/>
              <a:gdLst>
                <a:gd name="T0" fmla="*/ 5 w 25"/>
                <a:gd name="T1" fmla="*/ 0 h 17"/>
                <a:gd name="T2" fmla="*/ 0 w 25"/>
                <a:gd name="T3" fmla="*/ 4 h 17"/>
                <a:gd name="T4" fmla="*/ 18 w 25"/>
                <a:gd name="T5" fmla="*/ 17 h 17"/>
                <a:gd name="T6" fmla="*/ 20 w 25"/>
                <a:gd name="T7" fmla="*/ 17 h 17"/>
                <a:gd name="T8" fmla="*/ 25 w 25"/>
                <a:gd name="T9" fmla="*/ 15 h 17"/>
                <a:gd name="T10" fmla="*/ 5 w 25"/>
                <a:gd name="T11" fmla="*/ 0 h 17"/>
              </a:gdLst>
              <a:ahLst/>
              <a:cxnLst>
                <a:cxn ang="0">
                  <a:pos x="T0" y="T1"/>
                </a:cxn>
                <a:cxn ang="0">
                  <a:pos x="T2" y="T3"/>
                </a:cxn>
                <a:cxn ang="0">
                  <a:pos x="T4" y="T5"/>
                </a:cxn>
                <a:cxn ang="0">
                  <a:pos x="T6" y="T7"/>
                </a:cxn>
                <a:cxn ang="0">
                  <a:pos x="T8" y="T9"/>
                </a:cxn>
                <a:cxn ang="0">
                  <a:pos x="T10" y="T11"/>
                </a:cxn>
              </a:cxnLst>
              <a:rect l="0" t="0" r="r" b="b"/>
              <a:pathLst>
                <a:path w="25" h="17">
                  <a:moveTo>
                    <a:pt x="5" y="0"/>
                  </a:moveTo>
                  <a:cubicBezTo>
                    <a:pt x="2" y="0"/>
                    <a:pt x="0" y="1"/>
                    <a:pt x="0" y="4"/>
                  </a:cubicBezTo>
                  <a:cubicBezTo>
                    <a:pt x="0" y="10"/>
                    <a:pt x="11" y="17"/>
                    <a:pt x="18" y="17"/>
                  </a:cubicBezTo>
                  <a:cubicBezTo>
                    <a:pt x="18" y="17"/>
                    <a:pt x="19" y="17"/>
                    <a:pt x="20" y="17"/>
                  </a:cubicBezTo>
                  <a:cubicBezTo>
                    <a:pt x="22" y="17"/>
                    <a:pt x="25" y="17"/>
                    <a:pt x="25" y="15"/>
                  </a:cubicBezTo>
                  <a:cubicBezTo>
                    <a:pt x="25" y="7"/>
                    <a:pt x="12" y="0"/>
                    <a:pt x="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0" name="Freeform 194"/>
            <p:cNvSpPr>
              <a:spLocks/>
            </p:cNvSpPr>
            <p:nvPr/>
          </p:nvSpPr>
          <p:spPr bwMode="auto">
            <a:xfrm>
              <a:off x="5914" y="-197"/>
              <a:ext cx="54" cy="38"/>
            </a:xfrm>
            <a:custGeom>
              <a:avLst/>
              <a:gdLst>
                <a:gd name="T0" fmla="*/ 10 w 23"/>
                <a:gd name="T1" fmla="*/ 0 h 16"/>
                <a:gd name="T2" fmla="*/ 2 w 23"/>
                <a:gd name="T3" fmla="*/ 10 h 16"/>
                <a:gd name="T4" fmla="*/ 2 w 23"/>
                <a:gd name="T5" fmla="*/ 16 h 16"/>
                <a:gd name="T6" fmla="*/ 23 w 23"/>
                <a:gd name="T7" fmla="*/ 10 h 16"/>
                <a:gd name="T8" fmla="*/ 10 w 23"/>
                <a:gd name="T9" fmla="*/ 0 h 16"/>
              </a:gdLst>
              <a:ahLst/>
              <a:cxnLst>
                <a:cxn ang="0">
                  <a:pos x="T0" y="T1"/>
                </a:cxn>
                <a:cxn ang="0">
                  <a:pos x="T2" y="T3"/>
                </a:cxn>
                <a:cxn ang="0">
                  <a:pos x="T4" y="T5"/>
                </a:cxn>
                <a:cxn ang="0">
                  <a:pos x="T6" y="T7"/>
                </a:cxn>
                <a:cxn ang="0">
                  <a:pos x="T8" y="T9"/>
                </a:cxn>
              </a:cxnLst>
              <a:rect l="0" t="0" r="r" b="b"/>
              <a:pathLst>
                <a:path w="23" h="16">
                  <a:moveTo>
                    <a:pt x="10" y="0"/>
                  </a:moveTo>
                  <a:cubicBezTo>
                    <a:pt x="5" y="0"/>
                    <a:pt x="2" y="6"/>
                    <a:pt x="2" y="10"/>
                  </a:cubicBezTo>
                  <a:cubicBezTo>
                    <a:pt x="2" y="12"/>
                    <a:pt x="0" y="16"/>
                    <a:pt x="2" y="16"/>
                  </a:cubicBezTo>
                  <a:cubicBezTo>
                    <a:pt x="8" y="16"/>
                    <a:pt x="20" y="12"/>
                    <a:pt x="23" y="10"/>
                  </a:cubicBezTo>
                  <a:cubicBezTo>
                    <a:pt x="18" y="6"/>
                    <a:pt x="16" y="0"/>
                    <a:pt x="1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1" name="Freeform 195"/>
            <p:cNvSpPr>
              <a:spLocks/>
            </p:cNvSpPr>
            <p:nvPr/>
          </p:nvSpPr>
          <p:spPr bwMode="auto">
            <a:xfrm>
              <a:off x="8417" y="-235"/>
              <a:ext cx="118" cy="50"/>
            </a:xfrm>
            <a:custGeom>
              <a:avLst/>
              <a:gdLst>
                <a:gd name="T0" fmla="*/ 25 w 50"/>
                <a:gd name="T1" fmla="*/ 0 h 21"/>
                <a:gd name="T2" fmla="*/ 0 w 50"/>
                <a:gd name="T3" fmla="*/ 16 h 21"/>
                <a:gd name="T4" fmla="*/ 2 w 50"/>
                <a:gd name="T5" fmla="*/ 13 h 21"/>
                <a:gd name="T6" fmla="*/ 34 w 50"/>
                <a:gd name="T7" fmla="*/ 21 h 21"/>
                <a:gd name="T8" fmla="*/ 50 w 50"/>
                <a:gd name="T9" fmla="*/ 21 h 21"/>
                <a:gd name="T10" fmla="*/ 25 w 50"/>
                <a:gd name="T11" fmla="*/ 0 h 21"/>
              </a:gdLst>
              <a:ahLst/>
              <a:cxnLst>
                <a:cxn ang="0">
                  <a:pos x="T0" y="T1"/>
                </a:cxn>
                <a:cxn ang="0">
                  <a:pos x="T2" y="T3"/>
                </a:cxn>
                <a:cxn ang="0">
                  <a:pos x="T4" y="T5"/>
                </a:cxn>
                <a:cxn ang="0">
                  <a:pos x="T6" y="T7"/>
                </a:cxn>
                <a:cxn ang="0">
                  <a:pos x="T8" y="T9"/>
                </a:cxn>
                <a:cxn ang="0">
                  <a:pos x="T10" y="T11"/>
                </a:cxn>
              </a:cxnLst>
              <a:rect l="0" t="0" r="r" b="b"/>
              <a:pathLst>
                <a:path w="50" h="21">
                  <a:moveTo>
                    <a:pt x="25" y="0"/>
                  </a:moveTo>
                  <a:cubicBezTo>
                    <a:pt x="13" y="0"/>
                    <a:pt x="6" y="8"/>
                    <a:pt x="0" y="16"/>
                  </a:cubicBezTo>
                  <a:cubicBezTo>
                    <a:pt x="2" y="13"/>
                    <a:pt x="2" y="13"/>
                    <a:pt x="2" y="13"/>
                  </a:cubicBezTo>
                  <a:cubicBezTo>
                    <a:pt x="13" y="17"/>
                    <a:pt x="25" y="16"/>
                    <a:pt x="34" y="21"/>
                  </a:cubicBezTo>
                  <a:cubicBezTo>
                    <a:pt x="50" y="21"/>
                    <a:pt x="50" y="21"/>
                    <a:pt x="50" y="21"/>
                  </a:cubicBezTo>
                  <a:cubicBezTo>
                    <a:pt x="49" y="9"/>
                    <a:pt x="39" y="0"/>
                    <a:pt x="2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2" name="Freeform 196"/>
            <p:cNvSpPr>
              <a:spLocks/>
            </p:cNvSpPr>
            <p:nvPr/>
          </p:nvSpPr>
          <p:spPr bwMode="auto">
            <a:xfrm>
              <a:off x="8642" y="-351"/>
              <a:ext cx="158" cy="57"/>
            </a:xfrm>
            <a:custGeom>
              <a:avLst/>
              <a:gdLst>
                <a:gd name="T0" fmla="*/ 0 w 67"/>
                <a:gd name="T1" fmla="*/ 0 h 24"/>
                <a:gd name="T2" fmla="*/ 5 w 67"/>
                <a:gd name="T3" fmla="*/ 4 h 24"/>
                <a:gd name="T4" fmla="*/ 44 w 67"/>
                <a:gd name="T5" fmla="*/ 24 h 24"/>
                <a:gd name="T6" fmla="*/ 67 w 67"/>
                <a:gd name="T7" fmla="*/ 16 h 24"/>
                <a:gd name="T8" fmla="*/ 62 w 67"/>
                <a:gd name="T9" fmla="*/ 11 h 24"/>
                <a:gd name="T10" fmla="*/ 0 w 67"/>
                <a:gd name="T11" fmla="*/ 0 h 24"/>
              </a:gdLst>
              <a:ahLst/>
              <a:cxnLst>
                <a:cxn ang="0">
                  <a:pos x="T0" y="T1"/>
                </a:cxn>
                <a:cxn ang="0">
                  <a:pos x="T2" y="T3"/>
                </a:cxn>
                <a:cxn ang="0">
                  <a:pos x="T4" y="T5"/>
                </a:cxn>
                <a:cxn ang="0">
                  <a:pos x="T6" y="T7"/>
                </a:cxn>
                <a:cxn ang="0">
                  <a:pos x="T8" y="T9"/>
                </a:cxn>
                <a:cxn ang="0">
                  <a:pos x="T10" y="T11"/>
                </a:cxn>
              </a:cxnLst>
              <a:rect l="0" t="0" r="r" b="b"/>
              <a:pathLst>
                <a:path w="67" h="24">
                  <a:moveTo>
                    <a:pt x="0" y="0"/>
                  </a:moveTo>
                  <a:cubicBezTo>
                    <a:pt x="5" y="4"/>
                    <a:pt x="5" y="4"/>
                    <a:pt x="5" y="4"/>
                  </a:cubicBezTo>
                  <a:cubicBezTo>
                    <a:pt x="5" y="17"/>
                    <a:pt x="30" y="24"/>
                    <a:pt x="44" y="24"/>
                  </a:cubicBezTo>
                  <a:cubicBezTo>
                    <a:pt x="52" y="24"/>
                    <a:pt x="67" y="22"/>
                    <a:pt x="67" y="16"/>
                  </a:cubicBezTo>
                  <a:cubicBezTo>
                    <a:pt x="67" y="13"/>
                    <a:pt x="65" y="11"/>
                    <a:pt x="62" y="11"/>
                  </a:cubicBezTo>
                  <a:cubicBezTo>
                    <a:pt x="60" y="11"/>
                    <a:pt x="5" y="4"/>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3" name="Freeform 197"/>
            <p:cNvSpPr>
              <a:spLocks/>
            </p:cNvSpPr>
            <p:nvPr/>
          </p:nvSpPr>
          <p:spPr bwMode="auto">
            <a:xfrm>
              <a:off x="8415" y="-265"/>
              <a:ext cx="33" cy="30"/>
            </a:xfrm>
            <a:custGeom>
              <a:avLst/>
              <a:gdLst>
                <a:gd name="T0" fmla="*/ 7 w 14"/>
                <a:gd name="T1" fmla="*/ 0 h 13"/>
                <a:gd name="T2" fmla="*/ 0 w 14"/>
                <a:gd name="T3" fmla="*/ 6 h 13"/>
                <a:gd name="T4" fmla="*/ 6 w 14"/>
                <a:gd name="T5" fmla="*/ 13 h 13"/>
                <a:gd name="T6" fmla="*/ 14 w 14"/>
                <a:gd name="T7" fmla="*/ 6 h 13"/>
                <a:gd name="T8" fmla="*/ 7 w 14"/>
                <a:gd name="T9" fmla="*/ 0 h 13"/>
              </a:gdLst>
              <a:ahLst/>
              <a:cxnLst>
                <a:cxn ang="0">
                  <a:pos x="T0" y="T1"/>
                </a:cxn>
                <a:cxn ang="0">
                  <a:pos x="T2" y="T3"/>
                </a:cxn>
                <a:cxn ang="0">
                  <a:pos x="T4" y="T5"/>
                </a:cxn>
                <a:cxn ang="0">
                  <a:pos x="T6" y="T7"/>
                </a:cxn>
                <a:cxn ang="0">
                  <a:pos x="T8" y="T9"/>
                </a:cxn>
              </a:cxnLst>
              <a:rect l="0" t="0" r="r" b="b"/>
              <a:pathLst>
                <a:path w="14" h="13">
                  <a:moveTo>
                    <a:pt x="7" y="0"/>
                  </a:moveTo>
                  <a:cubicBezTo>
                    <a:pt x="3" y="0"/>
                    <a:pt x="0" y="2"/>
                    <a:pt x="0" y="6"/>
                  </a:cubicBezTo>
                  <a:cubicBezTo>
                    <a:pt x="0" y="11"/>
                    <a:pt x="0" y="13"/>
                    <a:pt x="6" y="13"/>
                  </a:cubicBezTo>
                  <a:cubicBezTo>
                    <a:pt x="10" y="13"/>
                    <a:pt x="14" y="10"/>
                    <a:pt x="14" y="6"/>
                  </a:cubicBezTo>
                  <a:cubicBezTo>
                    <a:pt x="14" y="2"/>
                    <a:pt x="10" y="0"/>
                    <a:pt x="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4" name="Freeform 198"/>
            <p:cNvSpPr>
              <a:spLocks/>
            </p:cNvSpPr>
            <p:nvPr/>
          </p:nvSpPr>
          <p:spPr bwMode="auto">
            <a:xfrm>
              <a:off x="1158" y="1139"/>
              <a:ext cx="90" cy="38"/>
            </a:xfrm>
            <a:custGeom>
              <a:avLst/>
              <a:gdLst>
                <a:gd name="T0" fmla="*/ 7 w 38"/>
                <a:gd name="T1" fmla="*/ 0 h 16"/>
                <a:gd name="T2" fmla="*/ 0 w 38"/>
                <a:gd name="T3" fmla="*/ 0 h 16"/>
                <a:gd name="T4" fmla="*/ 30 w 38"/>
                <a:gd name="T5" fmla="*/ 16 h 16"/>
                <a:gd name="T6" fmla="*/ 38 w 38"/>
                <a:gd name="T7" fmla="*/ 13 h 16"/>
                <a:gd name="T8" fmla="*/ 7 w 38"/>
                <a:gd name="T9" fmla="*/ 0 h 16"/>
              </a:gdLst>
              <a:ahLst/>
              <a:cxnLst>
                <a:cxn ang="0">
                  <a:pos x="T0" y="T1"/>
                </a:cxn>
                <a:cxn ang="0">
                  <a:pos x="T2" y="T3"/>
                </a:cxn>
                <a:cxn ang="0">
                  <a:pos x="T4" y="T5"/>
                </a:cxn>
                <a:cxn ang="0">
                  <a:pos x="T6" y="T7"/>
                </a:cxn>
                <a:cxn ang="0">
                  <a:pos x="T8" y="T9"/>
                </a:cxn>
              </a:cxnLst>
              <a:rect l="0" t="0" r="r" b="b"/>
              <a:pathLst>
                <a:path w="38" h="16">
                  <a:moveTo>
                    <a:pt x="7" y="0"/>
                  </a:moveTo>
                  <a:cubicBezTo>
                    <a:pt x="5" y="0"/>
                    <a:pt x="3" y="0"/>
                    <a:pt x="0" y="0"/>
                  </a:cubicBezTo>
                  <a:cubicBezTo>
                    <a:pt x="7" y="5"/>
                    <a:pt x="22" y="16"/>
                    <a:pt x="30" y="16"/>
                  </a:cubicBezTo>
                  <a:cubicBezTo>
                    <a:pt x="35" y="16"/>
                    <a:pt x="36" y="16"/>
                    <a:pt x="38" y="13"/>
                  </a:cubicBezTo>
                  <a:cubicBezTo>
                    <a:pt x="28" y="8"/>
                    <a:pt x="20" y="0"/>
                    <a:pt x="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5" name="Freeform 199"/>
            <p:cNvSpPr>
              <a:spLocks/>
            </p:cNvSpPr>
            <p:nvPr/>
          </p:nvSpPr>
          <p:spPr bwMode="auto">
            <a:xfrm>
              <a:off x="1165" y="1274"/>
              <a:ext cx="69" cy="43"/>
            </a:xfrm>
            <a:custGeom>
              <a:avLst/>
              <a:gdLst>
                <a:gd name="T0" fmla="*/ 2 w 29"/>
                <a:gd name="T1" fmla="*/ 0 h 18"/>
                <a:gd name="T2" fmla="*/ 0 w 29"/>
                <a:gd name="T3" fmla="*/ 4 h 18"/>
                <a:gd name="T4" fmla="*/ 23 w 29"/>
                <a:gd name="T5" fmla="*/ 18 h 18"/>
                <a:gd name="T6" fmla="*/ 29 w 29"/>
                <a:gd name="T7" fmla="*/ 12 h 18"/>
                <a:gd name="T8" fmla="*/ 29 w 29"/>
                <a:gd name="T9" fmla="*/ 9 h 18"/>
                <a:gd name="T10" fmla="*/ 14 w 29"/>
                <a:gd name="T11" fmla="*/ 9 h 18"/>
                <a:gd name="T12" fmla="*/ 2 w 29"/>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29" h="18">
                  <a:moveTo>
                    <a:pt x="2" y="0"/>
                  </a:moveTo>
                  <a:cubicBezTo>
                    <a:pt x="1" y="1"/>
                    <a:pt x="0" y="3"/>
                    <a:pt x="0" y="4"/>
                  </a:cubicBezTo>
                  <a:cubicBezTo>
                    <a:pt x="0" y="8"/>
                    <a:pt x="19" y="18"/>
                    <a:pt x="23" y="18"/>
                  </a:cubicBezTo>
                  <a:cubicBezTo>
                    <a:pt x="24" y="18"/>
                    <a:pt x="29" y="15"/>
                    <a:pt x="29" y="12"/>
                  </a:cubicBezTo>
                  <a:cubicBezTo>
                    <a:pt x="29" y="11"/>
                    <a:pt x="29" y="10"/>
                    <a:pt x="29" y="9"/>
                  </a:cubicBezTo>
                  <a:cubicBezTo>
                    <a:pt x="14" y="9"/>
                    <a:pt x="14" y="9"/>
                    <a:pt x="14" y="9"/>
                  </a:cubicBezTo>
                  <a:cubicBezTo>
                    <a:pt x="8" y="8"/>
                    <a:pt x="5" y="6"/>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6" name="Freeform 200"/>
            <p:cNvSpPr>
              <a:spLocks/>
            </p:cNvSpPr>
            <p:nvPr/>
          </p:nvSpPr>
          <p:spPr bwMode="auto">
            <a:xfrm>
              <a:off x="1267" y="1277"/>
              <a:ext cx="47" cy="56"/>
            </a:xfrm>
            <a:custGeom>
              <a:avLst/>
              <a:gdLst>
                <a:gd name="T0" fmla="*/ 12 w 20"/>
                <a:gd name="T1" fmla="*/ 0 h 24"/>
                <a:gd name="T2" fmla="*/ 0 w 20"/>
                <a:gd name="T3" fmla="*/ 18 h 24"/>
                <a:gd name="T4" fmla="*/ 8 w 20"/>
                <a:gd name="T5" fmla="*/ 24 h 24"/>
                <a:gd name="T6" fmla="*/ 20 w 20"/>
                <a:gd name="T7" fmla="*/ 17 h 24"/>
                <a:gd name="T8" fmla="*/ 20 w 20"/>
                <a:gd name="T9" fmla="*/ 13 h 24"/>
                <a:gd name="T10" fmla="*/ 16 w 20"/>
                <a:gd name="T11" fmla="*/ 5 h 24"/>
                <a:gd name="T12" fmla="*/ 12 w 20"/>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20" h="24">
                  <a:moveTo>
                    <a:pt x="12" y="0"/>
                  </a:moveTo>
                  <a:cubicBezTo>
                    <a:pt x="7" y="2"/>
                    <a:pt x="0" y="15"/>
                    <a:pt x="0" y="18"/>
                  </a:cubicBezTo>
                  <a:cubicBezTo>
                    <a:pt x="0" y="21"/>
                    <a:pt x="3" y="24"/>
                    <a:pt x="8" y="24"/>
                  </a:cubicBezTo>
                  <a:cubicBezTo>
                    <a:pt x="14" y="24"/>
                    <a:pt x="20" y="21"/>
                    <a:pt x="20" y="17"/>
                  </a:cubicBezTo>
                  <a:cubicBezTo>
                    <a:pt x="20" y="16"/>
                    <a:pt x="20" y="14"/>
                    <a:pt x="20" y="13"/>
                  </a:cubicBezTo>
                  <a:cubicBezTo>
                    <a:pt x="8" y="13"/>
                    <a:pt x="16" y="10"/>
                    <a:pt x="16" y="5"/>
                  </a:cubicBezTo>
                  <a:cubicBezTo>
                    <a:pt x="16" y="3"/>
                    <a:pt x="13" y="2"/>
                    <a:pt x="1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7" name="Freeform 201"/>
            <p:cNvSpPr>
              <a:spLocks/>
            </p:cNvSpPr>
            <p:nvPr/>
          </p:nvSpPr>
          <p:spPr bwMode="auto">
            <a:xfrm>
              <a:off x="-2493" y="626"/>
              <a:ext cx="56" cy="22"/>
            </a:xfrm>
            <a:custGeom>
              <a:avLst/>
              <a:gdLst>
                <a:gd name="T0" fmla="*/ 13 w 24"/>
                <a:gd name="T1" fmla="*/ 0 h 9"/>
                <a:gd name="T2" fmla="*/ 8 w 24"/>
                <a:gd name="T3" fmla="*/ 4 h 9"/>
                <a:gd name="T4" fmla="*/ 0 w 24"/>
                <a:gd name="T5" fmla="*/ 4 h 9"/>
                <a:gd name="T6" fmla="*/ 7 w 24"/>
                <a:gd name="T7" fmla="*/ 9 h 9"/>
                <a:gd name="T8" fmla="*/ 24 w 24"/>
                <a:gd name="T9" fmla="*/ 9 h 9"/>
                <a:gd name="T10" fmla="*/ 16 w 24"/>
                <a:gd name="T11" fmla="*/ 0 h 9"/>
                <a:gd name="T12" fmla="*/ 13 w 24"/>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24" h="9">
                  <a:moveTo>
                    <a:pt x="13" y="0"/>
                  </a:moveTo>
                  <a:cubicBezTo>
                    <a:pt x="11" y="0"/>
                    <a:pt x="10" y="1"/>
                    <a:pt x="8" y="4"/>
                  </a:cubicBezTo>
                  <a:cubicBezTo>
                    <a:pt x="0" y="4"/>
                    <a:pt x="0" y="4"/>
                    <a:pt x="0" y="4"/>
                  </a:cubicBezTo>
                  <a:cubicBezTo>
                    <a:pt x="2" y="6"/>
                    <a:pt x="5" y="8"/>
                    <a:pt x="7" y="9"/>
                  </a:cubicBezTo>
                  <a:cubicBezTo>
                    <a:pt x="24" y="9"/>
                    <a:pt x="24" y="9"/>
                    <a:pt x="24" y="9"/>
                  </a:cubicBezTo>
                  <a:cubicBezTo>
                    <a:pt x="23" y="4"/>
                    <a:pt x="23" y="0"/>
                    <a:pt x="16" y="0"/>
                  </a:cubicBezTo>
                  <a:cubicBezTo>
                    <a:pt x="15" y="0"/>
                    <a:pt x="14"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8" name="Freeform 202"/>
            <p:cNvSpPr>
              <a:spLocks/>
            </p:cNvSpPr>
            <p:nvPr/>
          </p:nvSpPr>
          <p:spPr bwMode="auto">
            <a:xfrm>
              <a:off x="-2080" y="2393"/>
              <a:ext cx="31" cy="28"/>
            </a:xfrm>
            <a:custGeom>
              <a:avLst/>
              <a:gdLst>
                <a:gd name="T0" fmla="*/ 0 w 13"/>
                <a:gd name="T1" fmla="*/ 0 h 12"/>
                <a:gd name="T2" fmla="*/ 0 w 13"/>
                <a:gd name="T3" fmla="*/ 8 h 12"/>
                <a:gd name="T4" fmla="*/ 3 w 13"/>
                <a:gd name="T5" fmla="*/ 12 h 12"/>
                <a:gd name="T6" fmla="*/ 13 w 13"/>
                <a:gd name="T7" fmla="*/ 9 h 12"/>
                <a:gd name="T8" fmla="*/ 13 w 13"/>
                <a:gd name="T9" fmla="*/ 5 h 12"/>
                <a:gd name="T10" fmla="*/ 0 w 13"/>
                <a:gd name="T11" fmla="*/ 0 h 12"/>
              </a:gdLst>
              <a:ahLst/>
              <a:cxnLst>
                <a:cxn ang="0">
                  <a:pos x="T0" y="T1"/>
                </a:cxn>
                <a:cxn ang="0">
                  <a:pos x="T2" y="T3"/>
                </a:cxn>
                <a:cxn ang="0">
                  <a:pos x="T4" y="T5"/>
                </a:cxn>
                <a:cxn ang="0">
                  <a:pos x="T6" y="T7"/>
                </a:cxn>
                <a:cxn ang="0">
                  <a:pos x="T8" y="T9"/>
                </a:cxn>
                <a:cxn ang="0">
                  <a:pos x="T10" y="T11"/>
                </a:cxn>
              </a:cxnLst>
              <a:rect l="0" t="0" r="r" b="b"/>
              <a:pathLst>
                <a:path w="13" h="12">
                  <a:moveTo>
                    <a:pt x="0" y="0"/>
                  </a:moveTo>
                  <a:cubicBezTo>
                    <a:pt x="1" y="3"/>
                    <a:pt x="0" y="5"/>
                    <a:pt x="0" y="8"/>
                  </a:cubicBezTo>
                  <a:cubicBezTo>
                    <a:pt x="0" y="9"/>
                    <a:pt x="2" y="12"/>
                    <a:pt x="3" y="12"/>
                  </a:cubicBezTo>
                  <a:cubicBezTo>
                    <a:pt x="7" y="12"/>
                    <a:pt x="9" y="10"/>
                    <a:pt x="13" y="9"/>
                  </a:cubicBezTo>
                  <a:cubicBezTo>
                    <a:pt x="13" y="5"/>
                    <a:pt x="13" y="5"/>
                    <a:pt x="13" y="5"/>
                  </a:cubicBezTo>
                  <a:cubicBezTo>
                    <a:pt x="10" y="2"/>
                    <a:pt x="6"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9" name="Freeform 203"/>
            <p:cNvSpPr>
              <a:spLocks/>
            </p:cNvSpPr>
            <p:nvPr/>
          </p:nvSpPr>
          <p:spPr bwMode="auto">
            <a:xfrm>
              <a:off x="-2103" y="2353"/>
              <a:ext cx="16" cy="12"/>
            </a:xfrm>
            <a:custGeom>
              <a:avLst/>
              <a:gdLst>
                <a:gd name="T0" fmla="*/ 0 w 7"/>
                <a:gd name="T1" fmla="*/ 0 h 5"/>
                <a:gd name="T2" fmla="*/ 5 w 7"/>
                <a:gd name="T3" fmla="*/ 5 h 5"/>
                <a:gd name="T4" fmla="*/ 7 w 7"/>
                <a:gd name="T5" fmla="*/ 4 h 5"/>
                <a:gd name="T6" fmla="*/ 0 w 7"/>
                <a:gd name="T7" fmla="*/ 0 h 5"/>
              </a:gdLst>
              <a:ahLst/>
              <a:cxnLst>
                <a:cxn ang="0">
                  <a:pos x="T0" y="T1"/>
                </a:cxn>
                <a:cxn ang="0">
                  <a:pos x="T2" y="T3"/>
                </a:cxn>
                <a:cxn ang="0">
                  <a:pos x="T4" y="T5"/>
                </a:cxn>
                <a:cxn ang="0">
                  <a:pos x="T6" y="T7"/>
                </a:cxn>
              </a:cxnLst>
              <a:rect l="0" t="0" r="r" b="b"/>
              <a:pathLst>
                <a:path w="7" h="5">
                  <a:moveTo>
                    <a:pt x="0" y="0"/>
                  </a:moveTo>
                  <a:cubicBezTo>
                    <a:pt x="2" y="1"/>
                    <a:pt x="2" y="5"/>
                    <a:pt x="5" y="5"/>
                  </a:cubicBezTo>
                  <a:cubicBezTo>
                    <a:pt x="5" y="5"/>
                    <a:pt x="7" y="4"/>
                    <a:pt x="7" y="4"/>
                  </a:cubicBezTo>
                  <a:cubicBezTo>
                    <a:pt x="5" y="2"/>
                    <a:pt x="3"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0" name="Freeform 204"/>
            <p:cNvSpPr>
              <a:spLocks/>
            </p:cNvSpPr>
            <p:nvPr/>
          </p:nvSpPr>
          <p:spPr bwMode="auto">
            <a:xfrm>
              <a:off x="-2134" y="2339"/>
              <a:ext cx="21" cy="9"/>
            </a:xfrm>
            <a:custGeom>
              <a:avLst/>
              <a:gdLst>
                <a:gd name="T0" fmla="*/ 9 w 9"/>
                <a:gd name="T1" fmla="*/ 0 h 4"/>
                <a:gd name="T2" fmla="*/ 0 w 9"/>
                <a:gd name="T3" fmla="*/ 0 h 4"/>
                <a:gd name="T4" fmla="*/ 3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0" y="0"/>
                    <a:pt x="0" y="0"/>
                    <a:pt x="0" y="0"/>
                  </a:cubicBezTo>
                  <a:cubicBezTo>
                    <a:pt x="0" y="2"/>
                    <a:pt x="1" y="4"/>
                    <a:pt x="3" y="4"/>
                  </a:cubicBezTo>
                  <a:cubicBezTo>
                    <a:pt x="5" y="4"/>
                    <a:pt x="8" y="2"/>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1" name="Freeform 205"/>
            <p:cNvSpPr>
              <a:spLocks/>
            </p:cNvSpPr>
            <p:nvPr/>
          </p:nvSpPr>
          <p:spPr bwMode="auto">
            <a:xfrm>
              <a:off x="-2165" y="2324"/>
              <a:ext cx="19" cy="12"/>
            </a:xfrm>
            <a:custGeom>
              <a:avLst/>
              <a:gdLst>
                <a:gd name="T0" fmla="*/ 8 w 8"/>
                <a:gd name="T1" fmla="*/ 0 h 5"/>
                <a:gd name="T2" fmla="*/ 3 w 8"/>
                <a:gd name="T3" fmla="*/ 1 h 5"/>
                <a:gd name="T4" fmla="*/ 4 w 8"/>
                <a:gd name="T5" fmla="*/ 1 h 5"/>
                <a:gd name="T6" fmla="*/ 0 w 8"/>
                <a:gd name="T7" fmla="*/ 1 h 5"/>
                <a:gd name="T8" fmla="*/ 5 w 8"/>
                <a:gd name="T9" fmla="*/ 5 h 5"/>
                <a:gd name="T10" fmla="*/ 8 w 8"/>
                <a:gd name="T11" fmla="*/ 3 h 5"/>
                <a:gd name="T12" fmla="*/ 8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8" y="0"/>
                  </a:moveTo>
                  <a:cubicBezTo>
                    <a:pt x="6" y="0"/>
                    <a:pt x="5" y="0"/>
                    <a:pt x="3" y="1"/>
                  </a:cubicBezTo>
                  <a:cubicBezTo>
                    <a:pt x="4" y="1"/>
                    <a:pt x="4" y="1"/>
                    <a:pt x="4" y="1"/>
                  </a:cubicBezTo>
                  <a:cubicBezTo>
                    <a:pt x="3" y="1"/>
                    <a:pt x="1" y="1"/>
                    <a:pt x="0" y="1"/>
                  </a:cubicBezTo>
                  <a:cubicBezTo>
                    <a:pt x="0" y="1"/>
                    <a:pt x="3" y="5"/>
                    <a:pt x="5" y="5"/>
                  </a:cubicBezTo>
                  <a:cubicBezTo>
                    <a:pt x="6" y="5"/>
                    <a:pt x="8" y="4"/>
                    <a:pt x="8" y="3"/>
                  </a:cubicBezTo>
                  <a:cubicBezTo>
                    <a:pt x="8" y="2"/>
                    <a:pt x="8" y="1"/>
                    <a:pt x="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2" name="Freeform 206"/>
            <p:cNvSpPr>
              <a:spLocks/>
            </p:cNvSpPr>
            <p:nvPr/>
          </p:nvSpPr>
          <p:spPr bwMode="auto">
            <a:xfrm>
              <a:off x="-2215" y="2296"/>
              <a:ext cx="19" cy="17"/>
            </a:xfrm>
            <a:custGeom>
              <a:avLst/>
              <a:gdLst>
                <a:gd name="T0" fmla="*/ 3 w 8"/>
                <a:gd name="T1" fmla="*/ 0 h 7"/>
                <a:gd name="T2" fmla="*/ 0 w 8"/>
                <a:gd name="T3" fmla="*/ 3 h 7"/>
                <a:gd name="T4" fmla="*/ 4 w 8"/>
                <a:gd name="T5" fmla="*/ 7 h 7"/>
                <a:gd name="T6" fmla="*/ 8 w 8"/>
                <a:gd name="T7" fmla="*/ 7 h 7"/>
                <a:gd name="T8" fmla="*/ 7 w 8"/>
                <a:gd name="T9" fmla="*/ 2 h 7"/>
                <a:gd name="T10" fmla="*/ 3 w 8"/>
                <a:gd name="T11" fmla="*/ 0 h 7"/>
              </a:gdLst>
              <a:ahLst/>
              <a:cxnLst>
                <a:cxn ang="0">
                  <a:pos x="T0" y="T1"/>
                </a:cxn>
                <a:cxn ang="0">
                  <a:pos x="T2" y="T3"/>
                </a:cxn>
                <a:cxn ang="0">
                  <a:pos x="T4" y="T5"/>
                </a:cxn>
                <a:cxn ang="0">
                  <a:pos x="T6" y="T7"/>
                </a:cxn>
                <a:cxn ang="0">
                  <a:pos x="T8" y="T9"/>
                </a:cxn>
                <a:cxn ang="0">
                  <a:pos x="T10" y="T11"/>
                </a:cxn>
              </a:cxnLst>
              <a:rect l="0" t="0" r="r" b="b"/>
              <a:pathLst>
                <a:path w="8" h="7">
                  <a:moveTo>
                    <a:pt x="3" y="0"/>
                  </a:moveTo>
                  <a:cubicBezTo>
                    <a:pt x="2" y="1"/>
                    <a:pt x="1" y="2"/>
                    <a:pt x="0" y="3"/>
                  </a:cubicBezTo>
                  <a:cubicBezTo>
                    <a:pt x="0" y="4"/>
                    <a:pt x="2" y="7"/>
                    <a:pt x="4" y="7"/>
                  </a:cubicBezTo>
                  <a:cubicBezTo>
                    <a:pt x="5" y="7"/>
                    <a:pt x="7" y="7"/>
                    <a:pt x="8" y="7"/>
                  </a:cubicBezTo>
                  <a:cubicBezTo>
                    <a:pt x="7" y="5"/>
                    <a:pt x="7" y="4"/>
                    <a:pt x="7" y="2"/>
                  </a:cubicBezTo>
                  <a:cubicBezTo>
                    <a:pt x="5" y="2"/>
                    <a:pt x="4" y="1"/>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186" name="Group 185"/>
          <p:cNvGrpSpPr/>
          <p:nvPr/>
        </p:nvGrpSpPr>
        <p:grpSpPr>
          <a:xfrm>
            <a:off x="1559496" y="4605920"/>
            <a:ext cx="2756647" cy="968189"/>
            <a:chOff x="793377" y="4222376"/>
            <a:chExt cx="2756647" cy="968189"/>
          </a:xfrm>
          <a:solidFill>
            <a:schemeClr val="accent1"/>
          </a:solidFill>
        </p:grpSpPr>
        <p:sp>
          <p:nvSpPr>
            <p:cNvPr id="187" name="Rectangle 186"/>
            <p:cNvSpPr/>
            <p:nvPr/>
          </p:nvSpPr>
          <p:spPr>
            <a:xfrm>
              <a:off x="793377" y="4477871"/>
              <a:ext cx="2756647" cy="7126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effectLst>
                    <a:outerShdw blurRad="38100" dist="38100" dir="2700000" algn="tl">
                      <a:srgbClr val="000000">
                        <a:alpha val="43137"/>
                      </a:srgbClr>
                    </a:outerShdw>
                  </a:effectLst>
                </a:rPr>
                <a:t>ASSESSMENT</a:t>
              </a:r>
              <a:endParaRPr lang="en-US" b="1" dirty="0">
                <a:solidFill>
                  <a:prstClr val="white"/>
                </a:solidFill>
                <a:effectLst>
                  <a:outerShdw blurRad="38100" dist="38100" dir="2700000" algn="tl">
                    <a:srgbClr val="000000">
                      <a:alpha val="43137"/>
                    </a:srgbClr>
                  </a:outerShdw>
                </a:effectLst>
              </a:endParaRPr>
            </a:p>
          </p:txBody>
        </p:sp>
        <p:sp>
          <p:nvSpPr>
            <p:cNvPr id="188" name="Trapezoid 187"/>
            <p:cNvSpPr/>
            <p:nvPr/>
          </p:nvSpPr>
          <p:spPr>
            <a:xfrm>
              <a:off x="793377" y="4222376"/>
              <a:ext cx="2756647" cy="255496"/>
            </a:xfrm>
            <a:prstGeom prst="trapezoid">
              <a:avLst>
                <a:gd name="adj" fmla="val 8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89" name="Group 188"/>
          <p:cNvGrpSpPr/>
          <p:nvPr/>
        </p:nvGrpSpPr>
        <p:grpSpPr>
          <a:xfrm>
            <a:off x="3395019" y="3893225"/>
            <a:ext cx="2756647" cy="968189"/>
            <a:chOff x="793377" y="4222376"/>
            <a:chExt cx="2756647" cy="968189"/>
          </a:xfrm>
          <a:solidFill>
            <a:schemeClr val="accent2"/>
          </a:solidFill>
        </p:grpSpPr>
        <p:sp>
          <p:nvSpPr>
            <p:cNvPr id="190" name="Rectangle 189"/>
            <p:cNvSpPr/>
            <p:nvPr/>
          </p:nvSpPr>
          <p:spPr>
            <a:xfrm>
              <a:off x="793377" y="4477871"/>
              <a:ext cx="2756647" cy="7126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effectLst>
                    <a:outerShdw blurRad="38100" dist="38100" dir="2700000" algn="tl">
                      <a:srgbClr val="000000">
                        <a:alpha val="43137"/>
                      </a:srgbClr>
                    </a:outerShdw>
                  </a:effectLst>
                </a:rPr>
                <a:t>DESIGN</a:t>
              </a:r>
            </a:p>
          </p:txBody>
        </p:sp>
        <p:sp>
          <p:nvSpPr>
            <p:cNvPr id="191" name="Trapezoid 190"/>
            <p:cNvSpPr/>
            <p:nvPr/>
          </p:nvSpPr>
          <p:spPr>
            <a:xfrm>
              <a:off x="793377" y="4222376"/>
              <a:ext cx="2756647" cy="255496"/>
            </a:xfrm>
            <a:prstGeom prst="trapezoid">
              <a:avLst>
                <a:gd name="adj" fmla="val 8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92" name="Group 191"/>
          <p:cNvGrpSpPr/>
          <p:nvPr/>
        </p:nvGrpSpPr>
        <p:grpSpPr>
          <a:xfrm>
            <a:off x="5230542" y="3180530"/>
            <a:ext cx="2756647" cy="968189"/>
            <a:chOff x="793377" y="4222376"/>
            <a:chExt cx="2756647" cy="968189"/>
          </a:xfrm>
          <a:solidFill>
            <a:schemeClr val="accent3"/>
          </a:solidFill>
        </p:grpSpPr>
        <p:sp>
          <p:nvSpPr>
            <p:cNvPr id="193" name="Rectangle 192"/>
            <p:cNvSpPr/>
            <p:nvPr/>
          </p:nvSpPr>
          <p:spPr>
            <a:xfrm>
              <a:off x="793377" y="4477871"/>
              <a:ext cx="2756647" cy="7126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effectLst>
                    <a:outerShdw blurRad="38100" dist="38100" dir="2700000" algn="tl">
                      <a:srgbClr val="000000">
                        <a:alpha val="43137"/>
                      </a:srgbClr>
                    </a:outerShdw>
                  </a:effectLst>
                </a:rPr>
                <a:t>ESTABLISHMENT</a:t>
              </a:r>
            </a:p>
          </p:txBody>
        </p:sp>
        <p:sp>
          <p:nvSpPr>
            <p:cNvPr id="194" name="Trapezoid 193"/>
            <p:cNvSpPr/>
            <p:nvPr/>
          </p:nvSpPr>
          <p:spPr>
            <a:xfrm>
              <a:off x="793377" y="4222376"/>
              <a:ext cx="2756647" cy="255496"/>
            </a:xfrm>
            <a:prstGeom prst="trapezoid">
              <a:avLst>
                <a:gd name="adj" fmla="val 8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95" name="Group 194"/>
          <p:cNvGrpSpPr/>
          <p:nvPr/>
        </p:nvGrpSpPr>
        <p:grpSpPr>
          <a:xfrm>
            <a:off x="7066067" y="2467836"/>
            <a:ext cx="2756647" cy="968189"/>
            <a:chOff x="793377" y="4222376"/>
            <a:chExt cx="2756647" cy="968189"/>
          </a:xfrm>
        </p:grpSpPr>
        <p:sp>
          <p:nvSpPr>
            <p:cNvPr id="196" name="Rectangle 195"/>
            <p:cNvSpPr/>
            <p:nvPr/>
          </p:nvSpPr>
          <p:spPr>
            <a:xfrm>
              <a:off x="793377" y="4477871"/>
              <a:ext cx="2756647" cy="71269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effectLst>
                    <a:outerShdw blurRad="38100" dist="38100" dir="2700000" algn="tl">
                      <a:srgbClr val="000000">
                        <a:alpha val="43137"/>
                      </a:srgbClr>
                    </a:outerShdw>
                  </a:effectLst>
                </a:rPr>
                <a:t>IMPROVEMENT</a:t>
              </a:r>
            </a:p>
          </p:txBody>
        </p:sp>
        <p:sp>
          <p:nvSpPr>
            <p:cNvPr id="197" name="Trapezoid 196"/>
            <p:cNvSpPr/>
            <p:nvPr/>
          </p:nvSpPr>
          <p:spPr>
            <a:xfrm>
              <a:off x="793377" y="4222376"/>
              <a:ext cx="2756647" cy="255496"/>
            </a:xfrm>
            <a:prstGeom prst="trapezoid">
              <a:avLst>
                <a:gd name="adj" fmla="val 875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198" name="Picture 197"/>
          <p:cNvPicPr>
            <a:picLocks noChangeAspect="1"/>
          </p:cNvPicPr>
          <p:nvPr/>
        </p:nvPicPr>
        <p:blipFill rotWithShape="1">
          <a:blip r:embed="rId2" cstate="print">
            <a:extLst>
              <a:ext uri="{28A0092B-C50C-407E-A947-70E740481C1C}">
                <a14:useLocalDpi xmlns:a14="http://schemas.microsoft.com/office/drawing/2010/main" val="0"/>
              </a:ext>
            </a:extLst>
          </a:blip>
          <a:srcRect b="62941"/>
          <a:stretch/>
        </p:blipFill>
        <p:spPr>
          <a:xfrm>
            <a:off x="7173643" y="3436023"/>
            <a:ext cx="2649069" cy="143806"/>
          </a:xfrm>
          <a:prstGeom prst="rect">
            <a:avLst/>
          </a:prstGeom>
        </p:spPr>
      </p:pic>
      <p:pic>
        <p:nvPicPr>
          <p:cNvPr id="199" name="Picture 198"/>
          <p:cNvPicPr>
            <a:picLocks noChangeAspect="1"/>
          </p:cNvPicPr>
          <p:nvPr/>
        </p:nvPicPr>
        <p:blipFill rotWithShape="1">
          <a:blip r:embed="rId2" cstate="print">
            <a:extLst>
              <a:ext uri="{28A0092B-C50C-407E-A947-70E740481C1C}">
                <a14:useLocalDpi xmlns:a14="http://schemas.microsoft.com/office/drawing/2010/main" val="0"/>
              </a:ext>
            </a:extLst>
          </a:blip>
          <a:srcRect b="62941"/>
          <a:stretch/>
        </p:blipFill>
        <p:spPr>
          <a:xfrm>
            <a:off x="5230542" y="4148716"/>
            <a:ext cx="2756647" cy="149646"/>
          </a:xfrm>
          <a:prstGeom prst="rect">
            <a:avLst/>
          </a:prstGeom>
        </p:spPr>
      </p:pic>
      <p:pic>
        <p:nvPicPr>
          <p:cNvPr id="200" name="Picture 199"/>
          <p:cNvPicPr>
            <a:picLocks noChangeAspect="1"/>
          </p:cNvPicPr>
          <p:nvPr/>
        </p:nvPicPr>
        <p:blipFill rotWithShape="1">
          <a:blip r:embed="rId2" cstate="print">
            <a:extLst>
              <a:ext uri="{28A0092B-C50C-407E-A947-70E740481C1C}">
                <a14:useLocalDpi xmlns:a14="http://schemas.microsoft.com/office/drawing/2010/main" val="0"/>
              </a:ext>
            </a:extLst>
          </a:blip>
          <a:srcRect b="62941"/>
          <a:stretch/>
        </p:blipFill>
        <p:spPr>
          <a:xfrm>
            <a:off x="3395074" y="4861409"/>
            <a:ext cx="2756592" cy="149643"/>
          </a:xfrm>
          <a:prstGeom prst="rect">
            <a:avLst/>
          </a:prstGeom>
        </p:spPr>
      </p:pic>
      <p:pic>
        <p:nvPicPr>
          <p:cNvPr id="201" name="Picture 200"/>
          <p:cNvPicPr>
            <a:picLocks noChangeAspect="1"/>
          </p:cNvPicPr>
          <p:nvPr/>
        </p:nvPicPr>
        <p:blipFill rotWithShape="1">
          <a:blip r:embed="rId2" cstate="print">
            <a:extLst>
              <a:ext uri="{28A0092B-C50C-407E-A947-70E740481C1C}">
                <a14:useLocalDpi xmlns:a14="http://schemas.microsoft.com/office/drawing/2010/main" val="0"/>
              </a:ext>
            </a:extLst>
          </a:blip>
          <a:srcRect b="62941"/>
          <a:stretch/>
        </p:blipFill>
        <p:spPr>
          <a:xfrm>
            <a:off x="1559551" y="5574097"/>
            <a:ext cx="2756592" cy="149643"/>
          </a:xfrm>
          <a:prstGeom prst="rect">
            <a:avLst/>
          </a:prstGeom>
        </p:spPr>
      </p:pic>
      <p:pic>
        <p:nvPicPr>
          <p:cNvPr id="202" name="Picture 201"/>
          <p:cNvPicPr>
            <a:picLocks noChangeAspect="1"/>
          </p:cNvPicPr>
          <p:nvPr/>
        </p:nvPicPr>
        <p:blipFill rotWithShape="1">
          <a:blip r:embed="rId2" cstate="print">
            <a:extLst>
              <a:ext uri="{28A0092B-C50C-407E-A947-70E740481C1C}">
                <a14:useLocalDpi xmlns:a14="http://schemas.microsoft.com/office/drawing/2010/main" val="0"/>
              </a:ext>
            </a:extLst>
          </a:blip>
          <a:srcRect b="62941"/>
          <a:stretch/>
        </p:blipFill>
        <p:spPr>
          <a:xfrm>
            <a:off x="1611216" y="5589240"/>
            <a:ext cx="2756592" cy="149643"/>
          </a:xfrm>
          <a:prstGeom prst="rect">
            <a:avLst/>
          </a:prstGeom>
        </p:spPr>
      </p:pic>
      <p:grpSp>
        <p:nvGrpSpPr>
          <p:cNvPr id="208" name="Group 11"/>
          <p:cNvGrpSpPr>
            <a:grpSpLocks noChangeAspect="1"/>
          </p:cNvGrpSpPr>
          <p:nvPr/>
        </p:nvGrpSpPr>
        <p:grpSpPr bwMode="auto">
          <a:xfrm>
            <a:off x="2517680" y="2829901"/>
            <a:ext cx="608490" cy="1903767"/>
            <a:chOff x="2681" y="545"/>
            <a:chExt cx="816" cy="2553"/>
          </a:xfrm>
          <a:solidFill>
            <a:schemeClr val="accent1"/>
          </a:solidFill>
        </p:grpSpPr>
        <p:sp>
          <p:nvSpPr>
            <p:cNvPr id="209" name="Freeform 12"/>
            <p:cNvSpPr>
              <a:spLocks/>
            </p:cNvSpPr>
            <p:nvPr/>
          </p:nvSpPr>
          <p:spPr bwMode="auto">
            <a:xfrm>
              <a:off x="2681" y="545"/>
              <a:ext cx="816" cy="2553"/>
            </a:xfrm>
            <a:custGeom>
              <a:avLst/>
              <a:gdLst>
                <a:gd name="T0" fmla="*/ 230 w 342"/>
                <a:gd name="T1" fmla="*/ 37 h 1078"/>
                <a:gd name="T2" fmla="*/ 223 w 342"/>
                <a:gd name="T3" fmla="*/ 116 h 1078"/>
                <a:gd name="T4" fmla="*/ 203 w 342"/>
                <a:gd name="T5" fmla="*/ 159 h 1078"/>
                <a:gd name="T6" fmla="*/ 238 w 342"/>
                <a:gd name="T7" fmla="*/ 185 h 1078"/>
                <a:gd name="T8" fmla="*/ 304 w 342"/>
                <a:gd name="T9" fmla="*/ 271 h 1078"/>
                <a:gd name="T10" fmla="*/ 329 w 342"/>
                <a:gd name="T11" fmla="*/ 358 h 1078"/>
                <a:gd name="T12" fmla="*/ 278 w 342"/>
                <a:gd name="T13" fmla="*/ 377 h 1078"/>
                <a:gd name="T14" fmla="*/ 278 w 342"/>
                <a:gd name="T15" fmla="*/ 450 h 1078"/>
                <a:gd name="T16" fmla="*/ 286 w 342"/>
                <a:gd name="T17" fmla="*/ 572 h 1078"/>
                <a:gd name="T18" fmla="*/ 269 w 342"/>
                <a:gd name="T19" fmla="*/ 671 h 1078"/>
                <a:gd name="T20" fmla="*/ 233 w 342"/>
                <a:gd name="T21" fmla="*/ 921 h 1078"/>
                <a:gd name="T22" fmla="*/ 256 w 342"/>
                <a:gd name="T23" fmla="*/ 982 h 1078"/>
                <a:gd name="T24" fmla="*/ 284 w 342"/>
                <a:gd name="T25" fmla="*/ 1008 h 1078"/>
                <a:gd name="T26" fmla="*/ 257 w 342"/>
                <a:gd name="T27" fmla="*/ 1028 h 1078"/>
                <a:gd name="T28" fmla="*/ 212 w 342"/>
                <a:gd name="T29" fmla="*/ 1021 h 1078"/>
                <a:gd name="T30" fmla="*/ 158 w 342"/>
                <a:gd name="T31" fmla="*/ 1010 h 1078"/>
                <a:gd name="T32" fmla="*/ 162 w 342"/>
                <a:gd name="T33" fmla="*/ 952 h 1078"/>
                <a:gd name="T34" fmla="*/ 157 w 342"/>
                <a:gd name="T35" fmla="*/ 746 h 1078"/>
                <a:gd name="T36" fmla="*/ 74 w 342"/>
                <a:gd name="T37" fmla="*/ 1019 h 1078"/>
                <a:gd name="T38" fmla="*/ 88 w 342"/>
                <a:gd name="T39" fmla="*/ 1057 h 1078"/>
                <a:gd name="T40" fmla="*/ 24 w 342"/>
                <a:gd name="T41" fmla="*/ 1063 h 1078"/>
                <a:gd name="T42" fmla="*/ 2 w 342"/>
                <a:gd name="T43" fmla="*/ 1025 h 1078"/>
                <a:gd name="T44" fmla="*/ 6 w 342"/>
                <a:gd name="T45" fmla="*/ 980 h 1078"/>
                <a:gd name="T46" fmla="*/ 71 w 342"/>
                <a:gd name="T47" fmla="*/ 568 h 1078"/>
                <a:gd name="T48" fmla="*/ 70 w 342"/>
                <a:gd name="T49" fmla="*/ 492 h 1078"/>
                <a:gd name="T50" fmla="*/ 80 w 342"/>
                <a:gd name="T51" fmla="*/ 408 h 1078"/>
                <a:gd name="T52" fmla="*/ 56 w 342"/>
                <a:gd name="T53" fmla="*/ 284 h 1078"/>
                <a:gd name="T54" fmla="*/ 89 w 342"/>
                <a:gd name="T55" fmla="*/ 178 h 1078"/>
                <a:gd name="T56" fmla="*/ 134 w 342"/>
                <a:gd name="T57" fmla="*/ 138 h 1078"/>
                <a:gd name="T58" fmla="*/ 137 w 342"/>
                <a:gd name="T59" fmla="*/ 122 h 1078"/>
                <a:gd name="T60" fmla="*/ 126 w 342"/>
                <a:gd name="T61" fmla="*/ 88 h 1078"/>
                <a:gd name="T62" fmla="*/ 142 w 342"/>
                <a:gd name="T63" fmla="*/ 22 h 1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2" h="1078">
                  <a:moveTo>
                    <a:pt x="206" y="13"/>
                  </a:moveTo>
                  <a:cubicBezTo>
                    <a:pt x="214" y="14"/>
                    <a:pt x="223" y="19"/>
                    <a:pt x="230" y="37"/>
                  </a:cubicBezTo>
                  <a:cubicBezTo>
                    <a:pt x="236" y="55"/>
                    <a:pt x="237" y="68"/>
                    <a:pt x="231" y="81"/>
                  </a:cubicBezTo>
                  <a:cubicBezTo>
                    <a:pt x="225" y="94"/>
                    <a:pt x="225" y="104"/>
                    <a:pt x="223" y="116"/>
                  </a:cubicBezTo>
                  <a:cubicBezTo>
                    <a:pt x="220" y="128"/>
                    <a:pt x="212" y="147"/>
                    <a:pt x="206" y="149"/>
                  </a:cubicBezTo>
                  <a:cubicBezTo>
                    <a:pt x="201" y="150"/>
                    <a:pt x="203" y="154"/>
                    <a:pt x="203" y="159"/>
                  </a:cubicBezTo>
                  <a:cubicBezTo>
                    <a:pt x="203" y="165"/>
                    <a:pt x="206" y="172"/>
                    <a:pt x="206" y="172"/>
                  </a:cubicBezTo>
                  <a:cubicBezTo>
                    <a:pt x="206" y="172"/>
                    <a:pt x="222" y="181"/>
                    <a:pt x="238" y="185"/>
                  </a:cubicBezTo>
                  <a:cubicBezTo>
                    <a:pt x="253" y="189"/>
                    <a:pt x="277" y="206"/>
                    <a:pt x="279" y="228"/>
                  </a:cubicBezTo>
                  <a:cubicBezTo>
                    <a:pt x="281" y="250"/>
                    <a:pt x="291" y="260"/>
                    <a:pt x="304" y="271"/>
                  </a:cubicBezTo>
                  <a:cubicBezTo>
                    <a:pt x="317" y="283"/>
                    <a:pt x="331" y="283"/>
                    <a:pt x="335" y="303"/>
                  </a:cubicBezTo>
                  <a:cubicBezTo>
                    <a:pt x="339" y="324"/>
                    <a:pt x="342" y="352"/>
                    <a:pt x="329" y="358"/>
                  </a:cubicBezTo>
                  <a:cubicBezTo>
                    <a:pt x="316" y="364"/>
                    <a:pt x="284" y="361"/>
                    <a:pt x="284" y="361"/>
                  </a:cubicBezTo>
                  <a:cubicBezTo>
                    <a:pt x="284" y="361"/>
                    <a:pt x="283" y="372"/>
                    <a:pt x="278" y="377"/>
                  </a:cubicBezTo>
                  <a:cubicBezTo>
                    <a:pt x="273" y="382"/>
                    <a:pt x="265" y="386"/>
                    <a:pt x="265" y="386"/>
                  </a:cubicBezTo>
                  <a:cubicBezTo>
                    <a:pt x="265" y="386"/>
                    <a:pt x="275" y="424"/>
                    <a:pt x="278" y="450"/>
                  </a:cubicBezTo>
                  <a:cubicBezTo>
                    <a:pt x="280" y="476"/>
                    <a:pt x="284" y="530"/>
                    <a:pt x="286" y="543"/>
                  </a:cubicBezTo>
                  <a:cubicBezTo>
                    <a:pt x="289" y="556"/>
                    <a:pt x="291" y="567"/>
                    <a:pt x="286" y="572"/>
                  </a:cubicBezTo>
                  <a:cubicBezTo>
                    <a:pt x="280" y="576"/>
                    <a:pt x="277" y="577"/>
                    <a:pt x="277" y="577"/>
                  </a:cubicBezTo>
                  <a:cubicBezTo>
                    <a:pt x="277" y="577"/>
                    <a:pt x="275" y="635"/>
                    <a:pt x="269" y="671"/>
                  </a:cubicBezTo>
                  <a:cubicBezTo>
                    <a:pt x="264" y="707"/>
                    <a:pt x="255" y="747"/>
                    <a:pt x="248" y="789"/>
                  </a:cubicBezTo>
                  <a:cubicBezTo>
                    <a:pt x="241" y="831"/>
                    <a:pt x="235" y="900"/>
                    <a:pt x="233" y="921"/>
                  </a:cubicBezTo>
                  <a:cubicBezTo>
                    <a:pt x="230" y="942"/>
                    <a:pt x="229" y="943"/>
                    <a:pt x="233" y="952"/>
                  </a:cubicBezTo>
                  <a:cubicBezTo>
                    <a:pt x="236" y="961"/>
                    <a:pt x="261" y="979"/>
                    <a:pt x="256" y="982"/>
                  </a:cubicBezTo>
                  <a:cubicBezTo>
                    <a:pt x="252" y="985"/>
                    <a:pt x="252" y="985"/>
                    <a:pt x="252" y="985"/>
                  </a:cubicBezTo>
                  <a:cubicBezTo>
                    <a:pt x="252" y="985"/>
                    <a:pt x="269" y="1008"/>
                    <a:pt x="284" y="1008"/>
                  </a:cubicBezTo>
                  <a:cubicBezTo>
                    <a:pt x="299" y="1008"/>
                    <a:pt x="317" y="1013"/>
                    <a:pt x="317" y="1024"/>
                  </a:cubicBezTo>
                  <a:cubicBezTo>
                    <a:pt x="317" y="1035"/>
                    <a:pt x="272" y="1028"/>
                    <a:pt x="257" y="1028"/>
                  </a:cubicBezTo>
                  <a:cubicBezTo>
                    <a:pt x="242" y="1028"/>
                    <a:pt x="226" y="1021"/>
                    <a:pt x="219" y="1017"/>
                  </a:cubicBezTo>
                  <a:cubicBezTo>
                    <a:pt x="211" y="1014"/>
                    <a:pt x="212" y="1021"/>
                    <a:pt x="212" y="1021"/>
                  </a:cubicBezTo>
                  <a:cubicBezTo>
                    <a:pt x="212" y="1021"/>
                    <a:pt x="192" y="1021"/>
                    <a:pt x="178" y="1020"/>
                  </a:cubicBezTo>
                  <a:cubicBezTo>
                    <a:pt x="164" y="1018"/>
                    <a:pt x="158" y="1018"/>
                    <a:pt x="158" y="1010"/>
                  </a:cubicBezTo>
                  <a:cubicBezTo>
                    <a:pt x="158" y="1002"/>
                    <a:pt x="158" y="999"/>
                    <a:pt x="158" y="999"/>
                  </a:cubicBezTo>
                  <a:cubicBezTo>
                    <a:pt x="158" y="999"/>
                    <a:pt x="158" y="977"/>
                    <a:pt x="162" y="952"/>
                  </a:cubicBezTo>
                  <a:cubicBezTo>
                    <a:pt x="165" y="928"/>
                    <a:pt x="163" y="833"/>
                    <a:pt x="162" y="804"/>
                  </a:cubicBezTo>
                  <a:cubicBezTo>
                    <a:pt x="160" y="775"/>
                    <a:pt x="157" y="746"/>
                    <a:pt x="157" y="746"/>
                  </a:cubicBezTo>
                  <a:cubicBezTo>
                    <a:pt x="157" y="746"/>
                    <a:pt x="128" y="846"/>
                    <a:pt x="113" y="901"/>
                  </a:cubicBezTo>
                  <a:cubicBezTo>
                    <a:pt x="97" y="957"/>
                    <a:pt x="78" y="1016"/>
                    <a:pt x="74" y="1019"/>
                  </a:cubicBezTo>
                  <a:cubicBezTo>
                    <a:pt x="70" y="1021"/>
                    <a:pt x="71" y="1025"/>
                    <a:pt x="71" y="1025"/>
                  </a:cubicBezTo>
                  <a:cubicBezTo>
                    <a:pt x="71" y="1025"/>
                    <a:pt x="87" y="1044"/>
                    <a:pt x="88" y="1057"/>
                  </a:cubicBezTo>
                  <a:cubicBezTo>
                    <a:pt x="89" y="1070"/>
                    <a:pt x="92" y="1075"/>
                    <a:pt x="79" y="1077"/>
                  </a:cubicBezTo>
                  <a:cubicBezTo>
                    <a:pt x="66" y="1078"/>
                    <a:pt x="35" y="1070"/>
                    <a:pt x="24" y="1063"/>
                  </a:cubicBezTo>
                  <a:cubicBezTo>
                    <a:pt x="14" y="1055"/>
                    <a:pt x="13" y="1047"/>
                    <a:pt x="8" y="1043"/>
                  </a:cubicBezTo>
                  <a:cubicBezTo>
                    <a:pt x="2" y="1040"/>
                    <a:pt x="0" y="1034"/>
                    <a:pt x="2" y="1025"/>
                  </a:cubicBezTo>
                  <a:cubicBezTo>
                    <a:pt x="5" y="1016"/>
                    <a:pt x="5" y="1014"/>
                    <a:pt x="5" y="1014"/>
                  </a:cubicBezTo>
                  <a:cubicBezTo>
                    <a:pt x="5" y="1014"/>
                    <a:pt x="1" y="1011"/>
                    <a:pt x="6" y="980"/>
                  </a:cubicBezTo>
                  <a:cubicBezTo>
                    <a:pt x="11" y="950"/>
                    <a:pt x="35" y="786"/>
                    <a:pt x="50" y="712"/>
                  </a:cubicBezTo>
                  <a:cubicBezTo>
                    <a:pt x="66" y="639"/>
                    <a:pt x="71" y="577"/>
                    <a:pt x="71" y="568"/>
                  </a:cubicBezTo>
                  <a:cubicBezTo>
                    <a:pt x="71" y="558"/>
                    <a:pt x="68" y="559"/>
                    <a:pt x="62" y="556"/>
                  </a:cubicBezTo>
                  <a:cubicBezTo>
                    <a:pt x="56" y="552"/>
                    <a:pt x="68" y="513"/>
                    <a:pt x="70" y="492"/>
                  </a:cubicBezTo>
                  <a:cubicBezTo>
                    <a:pt x="71" y="471"/>
                    <a:pt x="73" y="456"/>
                    <a:pt x="73" y="442"/>
                  </a:cubicBezTo>
                  <a:cubicBezTo>
                    <a:pt x="72" y="428"/>
                    <a:pt x="78" y="419"/>
                    <a:pt x="80" y="408"/>
                  </a:cubicBezTo>
                  <a:cubicBezTo>
                    <a:pt x="81" y="397"/>
                    <a:pt x="85" y="368"/>
                    <a:pt x="77" y="344"/>
                  </a:cubicBezTo>
                  <a:cubicBezTo>
                    <a:pt x="68" y="319"/>
                    <a:pt x="60" y="289"/>
                    <a:pt x="56" y="284"/>
                  </a:cubicBezTo>
                  <a:cubicBezTo>
                    <a:pt x="52" y="279"/>
                    <a:pt x="56" y="261"/>
                    <a:pt x="58" y="238"/>
                  </a:cubicBezTo>
                  <a:cubicBezTo>
                    <a:pt x="60" y="214"/>
                    <a:pt x="66" y="190"/>
                    <a:pt x="89" y="178"/>
                  </a:cubicBezTo>
                  <a:cubicBezTo>
                    <a:pt x="112" y="165"/>
                    <a:pt x="122" y="162"/>
                    <a:pt x="128" y="152"/>
                  </a:cubicBezTo>
                  <a:cubicBezTo>
                    <a:pt x="135" y="141"/>
                    <a:pt x="131" y="140"/>
                    <a:pt x="134" y="138"/>
                  </a:cubicBezTo>
                  <a:cubicBezTo>
                    <a:pt x="137" y="136"/>
                    <a:pt x="138" y="135"/>
                    <a:pt x="138" y="135"/>
                  </a:cubicBezTo>
                  <a:cubicBezTo>
                    <a:pt x="138" y="135"/>
                    <a:pt x="138" y="126"/>
                    <a:pt x="137" y="122"/>
                  </a:cubicBezTo>
                  <a:cubicBezTo>
                    <a:pt x="136" y="118"/>
                    <a:pt x="132" y="118"/>
                    <a:pt x="131" y="113"/>
                  </a:cubicBezTo>
                  <a:cubicBezTo>
                    <a:pt x="129" y="109"/>
                    <a:pt x="125" y="96"/>
                    <a:pt x="126" y="88"/>
                  </a:cubicBezTo>
                  <a:cubicBezTo>
                    <a:pt x="127" y="80"/>
                    <a:pt x="129" y="79"/>
                    <a:pt x="129" y="79"/>
                  </a:cubicBezTo>
                  <a:cubicBezTo>
                    <a:pt x="129" y="79"/>
                    <a:pt x="125" y="35"/>
                    <a:pt x="142" y="22"/>
                  </a:cubicBezTo>
                  <a:cubicBezTo>
                    <a:pt x="159" y="10"/>
                    <a:pt x="189" y="0"/>
                    <a:pt x="206"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0" name="Freeform 13"/>
            <p:cNvSpPr>
              <a:spLocks/>
            </p:cNvSpPr>
            <p:nvPr/>
          </p:nvSpPr>
          <p:spPr bwMode="auto">
            <a:xfrm>
              <a:off x="2998" y="867"/>
              <a:ext cx="184" cy="156"/>
            </a:xfrm>
            <a:custGeom>
              <a:avLst/>
              <a:gdLst>
                <a:gd name="T0" fmla="*/ 70 w 77"/>
                <a:gd name="T1" fmla="*/ 26 h 66"/>
                <a:gd name="T2" fmla="*/ 73 w 77"/>
                <a:gd name="T3" fmla="*/ 36 h 66"/>
                <a:gd name="T4" fmla="*/ 74 w 77"/>
                <a:gd name="T5" fmla="*/ 37 h 66"/>
                <a:gd name="T6" fmla="*/ 77 w 77"/>
                <a:gd name="T7" fmla="*/ 66 h 66"/>
                <a:gd name="T8" fmla="*/ 74 w 77"/>
                <a:gd name="T9" fmla="*/ 63 h 66"/>
                <a:gd name="T10" fmla="*/ 63 w 77"/>
                <a:gd name="T11" fmla="*/ 48 h 66"/>
                <a:gd name="T12" fmla="*/ 56 w 77"/>
                <a:gd name="T13" fmla="*/ 63 h 66"/>
                <a:gd name="T14" fmla="*/ 0 w 77"/>
                <a:gd name="T15" fmla="*/ 4 h 66"/>
                <a:gd name="T16" fmla="*/ 1 w 77"/>
                <a:gd name="T17" fmla="*/ 2 h 66"/>
                <a:gd name="T18" fmla="*/ 5 w 77"/>
                <a:gd name="T19" fmla="*/ 0 h 66"/>
                <a:gd name="T20" fmla="*/ 27 w 77"/>
                <a:gd name="T21" fmla="*/ 25 h 66"/>
                <a:gd name="T22" fmla="*/ 63 w 77"/>
                <a:gd name="T23" fmla="*/ 45 h 66"/>
                <a:gd name="T24" fmla="*/ 70 w 77"/>
                <a:gd name="T25" fmla="*/ 2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66">
                  <a:moveTo>
                    <a:pt x="70" y="26"/>
                  </a:moveTo>
                  <a:cubicBezTo>
                    <a:pt x="71" y="31"/>
                    <a:pt x="73" y="36"/>
                    <a:pt x="73" y="36"/>
                  </a:cubicBezTo>
                  <a:cubicBezTo>
                    <a:pt x="73" y="36"/>
                    <a:pt x="74" y="37"/>
                    <a:pt x="74" y="37"/>
                  </a:cubicBezTo>
                  <a:cubicBezTo>
                    <a:pt x="74" y="43"/>
                    <a:pt x="76" y="56"/>
                    <a:pt x="77" y="66"/>
                  </a:cubicBezTo>
                  <a:cubicBezTo>
                    <a:pt x="76" y="66"/>
                    <a:pt x="75" y="65"/>
                    <a:pt x="74" y="63"/>
                  </a:cubicBezTo>
                  <a:cubicBezTo>
                    <a:pt x="69" y="52"/>
                    <a:pt x="67" y="46"/>
                    <a:pt x="63" y="48"/>
                  </a:cubicBezTo>
                  <a:cubicBezTo>
                    <a:pt x="61" y="50"/>
                    <a:pt x="58" y="57"/>
                    <a:pt x="56" y="63"/>
                  </a:cubicBezTo>
                  <a:cubicBezTo>
                    <a:pt x="43" y="48"/>
                    <a:pt x="12" y="14"/>
                    <a:pt x="0" y="4"/>
                  </a:cubicBezTo>
                  <a:cubicBezTo>
                    <a:pt x="0" y="3"/>
                    <a:pt x="0" y="3"/>
                    <a:pt x="1" y="2"/>
                  </a:cubicBezTo>
                  <a:cubicBezTo>
                    <a:pt x="3" y="1"/>
                    <a:pt x="4" y="0"/>
                    <a:pt x="5" y="0"/>
                  </a:cubicBezTo>
                  <a:cubicBezTo>
                    <a:pt x="8" y="6"/>
                    <a:pt x="17" y="19"/>
                    <a:pt x="27" y="25"/>
                  </a:cubicBezTo>
                  <a:cubicBezTo>
                    <a:pt x="38" y="31"/>
                    <a:pt x="63" y="45"/>
                    <a:pt x="63" y="45"/>
                  </a:cubicBezTo>
                  <a:cubicBezTo>
                    <a:pt x="63" y="45"/>
                    <a:pt x="68" y="33"/>
                    <a:pt x="70"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1" name="Freeform 14"/>
            <p:cNvSpPr>
              <a:spLocks/>
            </p:cNvSpPr>
            <p:nvPr/>
          </p:nvSpPr>
          <p:spPr bwMode="auto">
            <a:xfrm>
              <a:off x="3210" y="1225"/>
              <a:ext cx="93" cy="130"/>
            </a:xfrm>
            <a:custGeom>
              <a:avLst/>
              <a:gdLst>
                <a:gd name="T0" fmla="*/ 7 w 39"/>
                <a:gd name="T1" fmla="*/ 43 h 55"/>
                <a:gd name="T2" fmla="*/ 21 w 39"/>
                <a:gd name="T3" fmla="*/ 27 h 55"/>
                <a:gd name="T4" fmla="*/ 5 w 39"/>
                <a:gd name="T5" fmla="*/ 8 h 55"/>
                <a:gd name="T6" fmla="*/ 19 w 39"/>
                <a:gd name="T7" fmla="*/ 8 h 55"/>
                <a:gd name="T8" fmla="*/ 39 w 39"/>
                <a:gd name="T9" fmla="*/ 55 h 55"/>
                <a:gd name="T10" fmla="*/ 7 w 39"/>
                <a:gd name="T11" fmla="*/ 43 h 55"/>
              </a:gdLst>
              <a:ahLst/>
              <a:cxnLst>
                <a:cxn ang="0">
                  <a:pos x="T0" y="T1"/>
                </a:cxn>
                <a:cxn ang="0">
                  <a:pos x="T2" y="T3"/>
                </a:cxn>
                <a:cxn ang="0">
                  <a:pos x="T4" y="T5"/>
                </a:cxn>
                <a:cxn ang="0">
                  <a:pos x="T6" y="T7"/>
                </a:cxn>
                <a:cxn ang="0">
                  <a:pos x="T8" y="T9"/>
                </a:cxn>
                <a:cxn ang="0">
                  <a:pos x="T10" y="T11"/>
                </a:cxn>
              </a:cxnLst>
              <a:rect l="0" t="0" r="r" b="b"/>
              <a:pathLst>
                <a:path w="39" h="55">
                  <a:moveTo>
                    <a:pt x="7" y="43"/>
                  </a:moveTo>
                  <a:cubicBezTo>
                    <a:pt x="7" y="43"/>
                    <a:pt x="21" y="38"/>
                    <a:pt x="21" y="27"/>
                  </a:cubicBezTo>
                  <a:cubicBezTo>
                    <a:pt x="21" y="16"/>
                    <a:pt x="11" y="8"/>
                    <a:pt x="5" y="8"/>
                  </a:cubicBezTo>
                  <a:cubicBezTo>
                    <a:pt x="0" y="7"/>
                    <a:pt x="8" y="0"/>
                    <a:pt x="19" y="8"/>
                  </a:cubicBezTo>
                  <a:cubicBezTo>
                    <a:pt x="30" y="17"/>
                    <a:pt x="39" y="55"/>
                    <a:pt x="39" y="55"/>
                  </a:cubicBezTo>
                  <a:cubicBezTo>
                    <a:pt x="39" y="55"/>
                    <a:pt x="16" y="47"/>
                    <a:pt x="7"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2" name="Freeform 15"/>
            <p:cNvSpPr>
              <a:spLocks/>
            </p:cNvSpPr>
            <p:nvPr/>
          </p:nvSpPr>
          <p:spPr bwMode="auto">
            <a:xfrm>
              <a:off x="3296" y="1371"/>
              <a:ext cx="22" cy="100"/>
            </a:xfrm>
            <a:custGeom>
              <a:avLst/>
              <a:gdLst>
                <a:gd name="T0" fmla="*/ 3 w 9"/>
                <a:gd name="T1" fmla="*/ 0 h 42"/>
                <a:gd name="T2" fmla="*/ 9 w 9"/>
                <a:gd name="T3" fmla="*/ 35 h 42"/>
                <a:gd name="T4" fmla="*/ 0 w 9"/>
                <a:gd name="T5" fmla="*/ 42 h 42"/>
                <a:gd name="T6" fmla="*/ 3 w 9"/>
                <a:gd name="T7" fmla="*/ 0 h 42"/>
              </a:gdLst>
              <a:ahLst/>
              <a:cxnLst>
                <a:cxn ang="0">
                  <a:pos x="T0" y="T1"/>
                </a:cxn>
                <a:cxn ang="0">
                  <a:pos x="T2" y="T3"/>
                </a:cxn>
                <a:cxn ang="0">
                  <a:pos x="T4" y="T5"/>
                </a:cxn>
                <a:cxn ang="0">
                  <a:pos x="T6" y="T7"/>
                </a:cxn>
              </a:cxnLst>
              <a:rect l="0" t="0" r="r" b="b"/>
              <a:pathLst>
                <a:path w="9" h="42">
                  <a:moveTo>
                    <a:pt x="3" y="0"/>
                  </a:moveTo>
                  <a:cubicBezTo>
                    <a:pt x="9" y="35"/>
                    <a:pt x="9" y="35"/>
                    <a:pt x="9" y="35"/>
                  </a:cubicBezTo>
                  <a:cubicBezTo>
                    <a:pt x="0" y="42"/>
                    <a:pt x="0" y="42"/>
                    <a:pt x="0" y="42"/>
                  </a:cubicBezTo>
                  <a:cubicBezTo>
                    <a:pt x="0" y="42"/>
                    <a:pt x="2" y="12"/>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218" name="Group 18"/>
          <p:cNvGrpSpPr>
            <a:grpSpLocks noChangeAspect="1"/>
          </p:cNvGrpSpPr>
          <p:nvPr/>
        </p:nvGrpSpPr>
        <p:grpSpPr bwMode="auto">
          <a:xfrm>
            <a:off x="6090976" y="1484291"/>
            <a:ext cx="769559" cy="1839740"/>
            <a:chOff x="4361" y="855"/>
            <a:chExt cx="919" cy="2197"/>
          </a:xfrm>
          <a:solidFill>
            <a:schemeClr val="accent3"/>
          </a:solidFill>
        </p:grpSpPr>
        <p:sp>
          <p:nvSpPr>
            <p:cNvPr id="219" name="Freeform 19"/>
            <p:cNvSpPr>
              <a:spLocks noEditPoints="1"/>
            </p:cNvSpPr>
            <p:nvPr/>
          </p:nvSpPr>
          <p:spPr bwMode="auto">
            <a:xfrm>
              <a:off x="4361" y="855"/>
              <a:ext cx="919" cy="2197"/>
            </a:xfrm>
            <a:custGeom>
              <a:avLst/>
              <a:gdLst>
                <a:gd name="T0" fmla="*/ 471 w 540"/>
                <a:gd name="T1" fmla="*/ 272 h 1295"/>
                <a:gd name="T2" fmla="*/ 525 w 540"/>
                <a:gd name="T3" fmla="*/ 521 h 1295"/>
                <a:gd name="T4" fmla="*/ 452 w 540"/>
                <a:gd name="T5" fmla="*/ 623 h 1295"/>
                <a:gd name="T6" fmla="*/ 451 w 540"/>
                <a:gd name="T7" fmla="*/ 492 h 1295"/>
                <a:gd name="T8" fmla="*/ 451 w 540"/>
                <a:gd name="T9" fmla="*/ 449 h 1295"/>
                <a:gd name="T10" fmla="*/ 330 w 540"/>
                <a:gd name="T11" fmla="*/ 10 h 1295"/>
                <a:gd name="T12" fmla="*/ 364 w 540"/>
                <a:gd name="T13" fmla="*/ 38 h 1295"/>
                <a:gd name="T14" fmla="*/ 374 w 540"/>
                <a:gd name="T15" fmla="*/ 112 h 1295"/>
                <a:gd name="T16" fmla="*/ 358 w 540"/>
                <a:gd name="T17" fmla="*/ 142 h 1295"/>
                <a:gd name="T18" fmla="*/ 355 w 540"/>
                <a:gd name="T19" fmla="*/ 188 h 1295"/>
                <a:gd name="T20" fmla="*/ 425 w 540"/>
                <a:gd name="T21" fmla="*/ 230 h 1295"/>
                <a:gd name="T22" fmla="*/ 451 w 540"/>
                <a:gd name="T23" fmla="*/ 449 h 1295"/>
                <a:gd name="T24" fmla="*/ 441 w 540"/>
                <a:gd name="T25" fmla="*/ 520 h 1295"/>
                <a:gd name="T26" fmla="*/ 451 w 540"/>
                <a:gd name="T27" fmla="*/ 622 h 1295"/>
                <a:gd name="T28" fmla="*/ 429 w 540"/>
                <a:gd name="T29" fmla="*/ 642 h 1295"/>
                <a:gd name="T30" fmla="*/ 400 w 540"/>
                <a:gd name="T31" fmla="*/ 721 h 1295"/>
                <a:gd name="T32" fmla="*/ 360 w 540"/>
                <a:gd name="T33" fmla="*/ 1005 h 1295"/>
                <a:gd name="T34" fmla="*/ 332 w 540"/>
                <a:gd name="T35" fmla="*/ 1162 h 1295"/>
                <a:gd name="T36" fmla="*/ 345 w 540"/>
                <a:gd name="T37" fmla="*/ 1231 h 1295"/>
                <a:gd name="T38" fmla="*/ 333 w 540"/>
                <a:gd name="T39" fmla="*/ 1279 h 1295"/>
                <a:gd name="T40" fmla="*/ 273 w 540"/>
                <a:gd name="T41" fmla="*/ 1260 h 1295"/>
                <a:gd name="T42" fmla="*/ 277 w 540"/>
                <a:gd name="T43" fmla="*/ 1209 h 1295"/>
                <a:gd name="T44" fmla="*/ 272 w 540"/>
                <a:gd name="T45" fmla="*/ 1152 h 1295"/>
                <a:gd name="T46" fmla="*/ 274 w 540"/>
                <a:gd name="T47" fmla="*/ 1050 h 1295"/>
                <a:gd name="T48" fmla="*/ 284 w 540"/>
                <a:gd name="T49" fmla="*/ 961 h 1295"/>
                <a:gd name="T50" fmla="*/ 278 w 540"/>
                <a:gd name="T51" fmla="*/ 836 h 1295"/>
                <a:gd name="T52" fmla="*/ 250 w 540"/>
                <a:gd name="T53" fmla="*/ 789 h 1295"/>
                <a:gd name="T54" fmla="*/ 158 w 540"/>
                <a:gd name="T55" fmla="*/ 1136 h 1295"/>
                <a:gd name="T56" fmla="*/ 163 w 540"/>
                <a:gd name="T57" fmla="*/ 469 h 1295"/>
                <a:gd name="T58" fmla="*/ 158 w 540"/>
                <a:gd name="T59" fmla="*/ 437 h 1295"/>
                <a:gd name="T60" fmla="*/ 190 w 540"/>
                <a:gd name="T61" fmla="*/ 217 h 1295"/>
                <a:gd name="T62" fmla="*/ 272 w 540"/>
                <a:gd name="T63" fmla="*/ 185 h 1295"/>
                <a:gd name="T64" fmla="*/ 260 w 540"/>
                <a:gd name="T65" fmla="*/ 132 h 1295"/>
                <a:gd name="T66" fmla="*/ 265 w 540"/>
                <a:gd name="T67" fmla="*/ 69 h 1295"/>
                <a:gd name="T68" fmla="*/ 290 w 540"/>
                <a:gd name="T69" fmla="*/ 21 h 1295"/>
                <a:gd name="T70" fmla="*/ 330 w 540"/>
                <a:gd name="T71" fmla="*/ 10 h 1295"/>
                <a:gd name="T72" fmla="*/ 155 w 540"/>
                <a:gd name="T73" fmla="*/ 1151 h 1295"/>
                <a:gd name="T74" fmla="*/ 131 w 540"/>
                <a:gd name="T75" fmla="*/ 1241 h 1295"/>
                <a:gd name="T76" fmla="*/ 100 w 540"/>
                <a:gd name="T77" fmla="*/ 1255 h 1295"/>
                <a:gd name="T78" fmla="*/ 0 w 540"/>
                <a:gd name="T79" fmla="*/ 1285 h 1295"/>
                <a:gd name="T80" fmla="*/ 51 w 540"/>
                <a:gd name="T81" fmla="*/ 1218 h 1295"/>
                <a:gd name="T82" fmla="*/ 76 w 540"/>
                <a:gd name="T83" fmla="*/ 1101 h 1295"/>
                <a:gd name="T84" fmla="*/ 135 w 540"/>
                <a:gd name="T85" fmla="*/ 784 h 1295"/>
                <a:gd name="T86" fmla="*/ 154 w 540"/>
                <a:gd name="T87" fmla="*/ 662 h 1295"/>
                <a:gd name="T88" fmla="*/ 132 w 540"/>
                <a:gd name="T89" fmla="*/ 648 h 1295"/>
                <a:gd name="T90" fmla="*/ 126 w 540"/>
                <a:gd name="T91" fmla="*/ 610 h 1295"/>
                <a:gd name="T92" fmla="*/ 83 w 540"/>
                <a:gd name="T93" fmla="*/ 489 h 1295"/>
                <a:gd name="T94" fmla="*/ 114 w 540"/>
                <a:gd name="T95" fmla="*/ 341 h 1295"/>
                <a:gd name="T96" fmla="*/ 147 w 540"/>
                <a:gd name="T97" fmla="*/ 238 h 1295"/>
                <a:gd name="T98" fmla="*/ 158 w 540"/>
                <a:gd name="T99" fmla="*/ 437 h 1295"/>
                <a:gd name="T100" fmla="*/ 150 w 540"/>
                <a:gd name="T101" fmla="*/ 466 h 1295"/>
                <a:gd name="T102" fmla="*/ 158 w 540"/>
                <a:gd name="T103" fmla="*/ 509 h 1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40" h="1295">
                  <a:moveTo>
                    <a:pt x="451" y="240"/>
                  </a:moveTo>
                  <a:cubicBezTo>
                    <a:pt x="460" y="246"/>
                    <a:pt x="468" y="256"/>
                    <a:pt x="471" y="272"/>
                  </a:cubicBezTo>
                  <a:cubicBezTo>
                    <a:pt x="476" y="302"/>
                    <a:pt x="507" y="404"/>
                    <a:pt x="523" y="432"/>
                  </a:cubicBezTo>
                  <a:cubicBezTo>
                    <a:pt x="538" y="459"/>
                    <a:pt x="540" y="497"/>
                    <a:pt x="525" y="521"/>
                  </a:cubicBezTo>
                  <a:cubicBezTo>
                    <a:pt x="509" y="544"/>
                    <a:pt x="473" y="601"/>
                    <a:pt x="467" y="610"/>
                  </a:cubicBezTo>
                  <a:cubicBezTo>
                    <a:pt x="462" y="618"/>
                    <a:pt x="460" y="623"/>
                    <a:pt x="452" y="623"/>
                  </a:cubicBezTo>
                  <a:cubicBezTo>
                    <a:pt x="452" y="622"/>
                    <a:pt x="451" y="622"/>
                    <a:pt x="451" y="622"/>
                  </a:cubicBezTo>
                  <a:cubicBezTo>
                    <a:pt x="451" y="492"/>
                    <a:pt x="451" y="492"/>
                    <a:pt x="451" y="492"/>
                  </a:cubicBezTo>
                  <a:cubicBezTo>
                    <a:pt x="458" y="480"/>
                    <a:pt x="466" y="471"/>
                    <a:pt x="463" y="465"/>
                  </a:cubicBezTo>
                  <a:cubicBezTo>
                    <a:pt x="458" y="457"/>
                    <a:pt x="455" y="456"/>
                    <a:pt x="451" y="449"/>
                  </a:cubicBezTo>
                  <a:lnTo>
                    <a:pt x="451" y="240"/>
                  </a:lnTo>
                  <a:close/>
                  <a:moveTo>
                    <a:pt x="330" y="10"/>
                  </a:moveTo>
                  <a:cubicBezTo>
                    <a:pt x="337" y="16"/>
                    <a:pt x="345" y="27"/>
                    <a:pt x="352" y="23"/>
                  </a:cubicBezTo>
                  <a:cubicBezTo>
                    <a:pt x="358" y="20"/>
                    <a:pt x="357" y="38"/>
                    <a:pt x="364" y="38"/>
                  </a:cubicBezTo>
                  <a:cubicBezTo>
                    <a:pt x="372" y="38"/>
                    <a:pt x="380" y="64"/>
                    <a:pt x="379" y="78"/>
                  </a:cubicBezTo>
                  <a:cubicBezTo>
                    <a:pt x="378" y="92"/>
                    <a:pt x="375" y="106"/>
                    <a:pt x="374" y="112"/>
                  </a:cubicBezTo>
                  <a:cubicBezTo>
                    <a:pt x="373" y="118"/>
                    <a:pt x="370" y="141"/>
                    <a:pt x="365" y="141"/>
                  </a:cubicBezTo>
                  <a:cubicBezTo>
                    <a:pt x="360" y="141"/>
                    <a:pt x="358" y="142"/>
                    <a:pt x="358" y="142"/>
                  </a:cubicBezTo>
                  <a:cubicBezTo>
                    <a:pt x="358" y="142"/>
                    <a:pt x="353" y="160"/>
                    <a:pt x="353" y="174"/>
                  </a:cubicBezTo>
                  <a:cubicBezTo>
                    <a:pt x="353" y="188"/>
                    <a:pt x="355" y="188"/>
                    <a:pt x="355" y="188"/>
                  </a:cubicBezTo>
                  <a:cubicBezTo>
                    <a:pt x="363" y="202"/>
                    <a:pt x="363" y="202"/>
                    <a:pt x="363" y="202"/>
                  </a:cubicBezTo>
                  <a:cubicBezTo>
                    <a:pt x="363" y="202"/>
                    <a:pt x="406" y="224"/>
                    <a:pt x="425" y="230"/>
                  </a:cubicBezTo>
                  <a:cubicBezTo>
                    <a:pt x="434" y="232"/>
                    <a:pt x="443" y="235"/>
                    <a:pt x="451" y="240"/>
                  </a:cubicBezTo>
                  <a:cubicBezTo>
                    <a:pt x="451" y="449"/>
                    <a:pt x="451" y="449"/>
                    <a:pt x="451" y="449"/>
                  </a:cubicBezTo>
                  <a:cubicBezTo>
                    <a:pt x="448" y="445"/>
                    <a:pt x="446" y="439"/>
                    <a:pt x="443" y="426"/>
                  </a:cubicBezTo>
                  <a:cubicBezTo>
                    <a:pt x="443" y="453"/>
                    <a:pt x="434" y="493"/>
                    <a:pt x="441" y="520"/>
                  </a:cubicBezTo>
                  <a:cubicBezTo>
                    <a:pt x="440" y="510"/>
                    <a:pt x="445" y="500"/>
                    <a:pt x="451" y="492"/>
                  </a:cubicBezTo>
                  <a:cubicBezTo>
                    <a:pt x="451" y="622"/>
                    <a:pt x="451" y="622"/>
                    <a:pt x="451" y="622"/>
                  </a:cubicBezTo>
                  <a:cubicBezTo>
                    <a:pt x="444" y="622"/>
                    <a:pt x="439" y="623"/>
                    <a:pt x="439" y="623"/>
                  </a:cubicBezTo>
                  <a:cubicBezTo>
                    <a:pt x="439" y="623"/>
                    <a:pt x="435" y="638"/>
                    <a:pt x="429" y="642"/>
                  </a:cubicBezTo>
                  <a:cubicBezTo>
                    <a:pt x="423" y="647"/>
                    <a:pt x="415" y="662"/>
                    <a:pt x="413" y="657"/>
                  </a:cubicBezTo>
                  <a:cubicBezTo>
                    <a:pt x="411" y="651"/>
                    <a:pt x="406" y="696"/>
                    <a:pt x="400" y="721"/>
                  </a:cubicBezTo>
                  <a:cubicBezTo>
                    <a:pt x="395" y="745"/>
                    <a:pt x="369" y="914"/>
                    <a:pt x="369" y="939"/>
                  </a:cubicBezTo>
                  <a:cubicBezTo>
                    <a:pt x="369" y="963"/>
                    <a:pt x="359" y="988"/>
                    <a:pt x="360" y="1005"/>
                  </a:cubicBezTo>
                  <a:cubicBezTo>
                    <a:pt x="361" y="1022"/>
                    <a:pt x="357" y="1068"/>
                    <a:pt x="356" y="1093"/>
                  </a:cubicBezTo>
                  <a:cubicBezTo>
                    <a:pt x="355" y="1118"/>
                    <a:pt x="332" y="1144"/>
                    <a:pt x="332" y="1162"/>
                  </a:cubicBezTo>
                  <a:cubicBezTo>
                    <a:pt x="332" y="1181"/>
                    <a:pt x="338" y="1189"/>
                    <a:pt x="335" y="1200"/>
                  </a:cubicBezTo>
                  <a:cubicBezTo>
                    <a:pt x="332" y="1210"/>
                    <a:pt x="333" y="1218"/>
                    <a:pt x="345" y="1231"/>
                  </a:cubicBezTo>
                  <a:cubicBezTo>
                    <a:pt x="356" y="1243"/>
                    <a:pt x="361" y="1255"/>
                    <a:pt x="360" y="1264"/>
                  </a:cubicBezTo>
                  <a:cubicBezTo>
                    <a:pt x="359" y="1274"/>
                    <a:pt x="356" y="1278"/>
                    <a:pt x="333" y="1279"/>
                  </a:cubicBezTo>
                  <a:cubicBezTo>
                    <a:pt x="310" y="1280"/>
                    <a:pt x="288" y="1273"/>
                    <a:pt x="288" y="1267"/>
                  </a:cubicBezTo>
                  <a:cubicBezTo>
                    <a:pt x="288" y="1262"/>
                    <a:pt x="280" y="1260"/>
                    <a:pt x="273" y="1260"/>
                  </a:cubicBezTo>
                  <a:cubicBezTo>
                    <a:pt x="266" y="1260"/>
                    <a:pt x="267" y="1253"/>
                    <a:pt x="270" y="1239"/>
                  </a:cubicBezTo>
                  <a:cubicBezTo>
                    <a:pt x="273" y="1226"/>
                    <a:pt x="283" y="1208"/>
                    <a:pt x="277" y="1209"/>
                  </a:cubicBezTo>
                  <a:cubicBezTo>
                    <a:pt x="271" y="1211"/>
                    <a:pt x="266" y="1208"/>
                    <a:pt x="266" y="1188"/>
                  </a:cubicBezTo>
                  <a:cubicBezTo>
                    <a:pt x="266" y="1169"/>
                    <a:pt x="264" y="1163"/>
                    <a:pt x="272" y="1152"/>
                  </a:cubicBezTo>
                  <a:cubicBezTo>
                    <a:pt x="281" y="1140"/>
                    <a:pt x="279" y="1119"/>
                    <a:pt x="277" y="1102"/>
                  </a:cubicBezTo>
                  <a:cubicBezTo>
                    <a:pt x="275" y="1084"/>
                    <a:pt x="269" y="1072"/>
                    <a:pt x="274" y="1050"/>
                  </a:cubicBezTo>
                  <a:cubicBezTo>
                    <a:pt x="279" y="1029"/>
                    <a:pt x="280" y="1003"/>
                    <a:pt x="277" y="993"/>
                  </a:cubicBezTo>
                  <a:cubicBezTo>
                    <a:pt x="274" y="982"/>
                    <a:pt x="276" y="969"/>
                    <a:pt x="284" y="961"/>
                  </a:cubicBezTo>
                  <a:cubicBezTo>
                    <a:pt x="292" y="952"/>
                    <a:pt x="280" y="937"/>
                    <a:pt x="280" y="927"/>
                  </a:cubicBezTo>
                  <a:cubicBezTo>
                    <a:pt x="280" y="917"/>
                    <a:pt x="283" y="877"/>
                    <a:pt x="278" y="836"/>
                  </a:cubicBezTo>
                  <a:cubicBezTo>
                    <a:pt x="273" y="796"/>
                    <a:pt x="272" y="765"/>
                    <a:pt x="271" y="754"/>
                  </a:cubicBezTo>
                  <a:cubicBezTo>
                    <a:pt x="270" y="744"/>
                    <a:pt x="265" y="749"/>
                    <a:pt x="250" y="789"/>
                  </a:cubicBezTo>
                  <a:cubicBezTo>
                    <a:pt x="236" y="830"/>
                    <a:pt x="199" y="956"/>
                    <a:pt x="192" y="984"/>
                  </a:cubicBezTo>
                  <a:cubicBezTo>
                    <a:pt x="186" y="1008"/>
                    <a:pt x="166" y="1096"/>
                    <a:pt x="158" y="1136"/>
                  </a:cubicBezTo>
                  <a:cubicBezTo>
                    <a:pt x="158" y="509"/>
                    <a:pt x="158" y="509"/>
                    <a:pt x="158" y="509"/>
                  </a:cubicBezTo>
                  <a:cubicBezTo>
                    <a:pt x="160" y="506"/>
                    <a:pt x="158" y="485"/>
                    <a:pt x="163" y="469"/>
                  </a:cubicBezTo>
                  <a:cubicBezTo>
                    <a:pt x="169" y="451"/>
                    <a:pt x="171" y="426"/>
                    <a:pt x="172" y="396"/>
                  </a:cubicBezTo>
                  <a:cubicBezTo>
                    <a:pt x="172" y="396"/>
                    <a:pt x="165" y="421"/>
                    <a:pt x="158" y="437"/>
                  </a:cubicBezTo>
                  <a:cubicBezTo>
                    <a:pt x="158" y="224"/>
                    <a:pt x="158" y="224"/>
                    <a:pt x="158" y="224"/>
                  </a:cubicBezTo>
                  <a:cubicBezTo>
                    <a:pt x="164" y="221"/>
                    <a:pt x="175" y="219"/>
                    <a:pt x="190" y="217"/>
                  </a:cubicBezTo>
                  <a:cubicBezTo>
                    <a:pt x="226" y="212"/>
                    <a:pt x="252" y="202"/>
                    <a:pt x="261" y="195"/>
                  </a:cubicBezTo>
                  <a:cubicBezTo>
                    <a:pt x="266" y="191"/>
                    <a:pt x="269" y="188"/>
                    <a:pt x="272" y="185"/>
                  </a:cubicBezTo>
                  <a:cubicBezTo>
                    <a:pt x="274" y="182"/>
                    <a:pt x="279" y="177"/>
                    <a:pt x="275" y="177"/>
                  </a:cubicBezTo>
                  <a:cubicBezTo>
                    <a:pt x="266" y="176"/>
                    <a:pt x="264" y="142"/>
                    <a:pt x="260" y="132"/>
                  </a:cubicBezTo>
                  <a:cubicBezTo>
                    <a:pt x="255" y="122"/>
                    <a:pt x="257" y="115"/>
                    <a:pt x="260" y="106"/>
                  </a:cubicBezTo>
                  <a:cubicBezTo>
                    <a:pt x="263" y="97"/>
                    <a:pt x="257" y="83"/>
                    <a:pt x="265" y="69"/>
                  </a:cubicBezTo>
                  <a:cubicBezTo>
                    <a:pt x="272" y="55"/>
                    <a:pt x="262" y="37"/>
                    <a:pt x="272" y="35"/>
                  </a:cubicBezTo>
                  <a:cubicBezTo>
                    <a:pt x="283" y="33"/>
                    <a:pt x="279" y="21"/>
                    <a:pt x="290" y="21"/>
                  </a:cubicBezTo>
                  <a:cubicBezTo>
                    <a:pt x="300" y="21"/>
                    <a:pt x="301" y="6"/>
                    <a:pt x="312" y="11"/>
                  </a:cubicBezTo>
                  <a:cubicBezTo>
                    <a:pt x="322" y="16"/>
                    <a:pt x="322" y="0"/>
                    <a:pt x="330" y="10"/>
                  </a:cubicBezTo>
                  <a:close/>
                  <a:moveTo>
                    <a:pt x="158" y="1136"/>
                  </a:moveTo>
                  <a:cubicBezTo>
                    <a:pt x="156" y="1142"/>
                    <a:pt x="155" y="1147"/>
                    <a:pt x="155" y="1151"/>
                  </a:cubicBezTo>
                  <a:cubicBezTo>
                    <a:pt x="150" y="1175"/>
                    <a:pt x="144" y="1223"/>
                    <a:pt x="137" y="1223"/>
                  </a:cubicBezTo>
                  <a:cubicBezTo>
                    <a:pt x="131" y="1223"/>
                    <a:pt x="132" y="1228"/>
                    <a:pt x="131" y="1241"/>
                  </a:cubicBezTo>
                  <a:cubicBezTo>
                    <a:pt x="131" y="1255"/>
                    <a:pt x="117" y="1257"/>
                    <a:pt x="109" y="1260"/>
                  </a:cubicBezTo>
                  <a:cubicBezTo>
                    <a:pt x="102" y="1263"/>
                    <a:pt x="100" y="1255"/>
                    <a:pt x="100" y="1255"/>
                  </a:cubicBezTo>
                  <a:cubicBezTo>
                    <a:pt x="100" y="1255"/>
                    <a:pt x="87" y="1281"/>
                    <a:pt x="65" y="1284"/>
                  </a:cubicBezTo>
                  <a:cubicBezTo>
                    <a:pt x="43" y="1287"/>
                    <a:pt x="0" y="1295"/>
                    <a:pt x="0" y="1285"/>
                  </a:cubicBezTo>
                  <a:cubicBezTo>
                    <a:pt x="0" y="1274"/>
                    <a:pt x="5" y="1264"/>
                    <a:pt x="20" y="1256"/>
                  </a:cubicBezTo>
                  <a:cubicBezTo>
                    <a:pt x="34" y="1247"/>
                    <a:pt x="45" y="1224"/>
                    <a:pt x="51" y="1218"/>
                  </a:cubicBezTo>
                  <a:cubicBezTo>
                    <a:pt x="56" y="1212"/>
                    <a:pt x="49" y="1214"/>
                    <a:pt x="53" y="1203"/>
                  </a:cubicBezTo>
                  <a:cubicBezTo>
                    <a:pt x="58" y="1191"/>
                    <a:pt x="73" y="1123"/>
                    <a:pt x="76" y="1101"/>
                  </a:cubicBezTo>
                  <a:cubicBezTo>
                    <a:pt x="78" y="1078"/>
                    <a:pt x="77" y="1002"/>
                    <a:pt x="87" y="967"/>
                  </a:cubicBezTo>
                  <a:cubicBezTo>
                    <a:pt x="98" y="931"/>
                    <a:pt x="131" y="816"/>
                    <a:pt x="135" y="784"/>
                  </a:cubicBezTo>
                  <a:cubicBezTo>
                    <a:pt x="140" y="753"/>
                    <a:pt x="147" y="721"/>
                    <a:pt x="147" y="703"/>
                  </a:cubicBezTo>
                  <a:cubicBezTo>
                    <a:pt x="147" y="686"/>
                    <a:pt x="149" y="674"/>
                    <a:pt x="154" y="662"/>
                  </a:cubicBezTo>
                  <a:cubicBezTo>
                    <a:pt x="158" y="649"/>
                    <a:pt x="153" y="632"/>
                    <a:pt x="153" y="632"/>
                  </a:cubicBezTo>
                  <a:cubicBezTo>
                    <a:pt x="153" y="632"/>
                    <a:pt x="140" y="642"/>
                    <a:pt x="132" y="648"/>
                  </a:cubicBezTo>
                  <a:cubicBezTo>
                    <a:pt x="125" y="655"/>
                    <a:pt x="125" y="645"/>
                    <a:pt x="129" y="629"/>
                  </a:cubicBezTo>
                  <a:cubicBezTo>
                    <a:pt x="132" y="614"/>
                    <a:pt x="130" y="605"/>
                    <a:pt x="126" y="610"/>
                  </a:cubicBezTo>
                  <a:cubicBezTo>
                    <a:pt x="122" y="615"/>
                    <a:pt x="119" y="585"/>
                    <a:pt x="109" y="566"/>
                  </a:cubicBezTo>
                  <a:cubicBezTo>
                    <a:pt x="100" y="548"/>
                    <a:pt x="78" y="511"/>
                    <a:pt x="83" y="489"/>
                  </a:cubicBezTo>
                  <a:cubicBezTo>
                    <a:pt x="88" y="468"/>
                    <a:pt x="90" y="431"/>
                    <a:pt x="96" y="412"/>
                  </a:cubicBezTo>
                  <a:cubicBezTo>
                    <a:pt x="102" y="394"/>
                    <a:pt x="107" y="361"/>
                    <a:pt x="114" y="341"/>
                  </a:cubicBezTo>
                  <a:cubicBezTo>
                    <a:pt x="121" y="321"/>
                    <a:pt x="120" y="311"/>
                    <a:pt x="129" y="291"/>
                  </a:cubicBezTo>
                  <a:cubicBezTo>
                    <a:pt x="137" y="271"/>
                    <a:pt x="147" y="247"/>
                    <a:pt x="147" y="238"/>
                  </a:cubicBezTo>
                  <a:cubicBezTo>
                    <a:pt x="147" y="232"/>
                    <a:pt x="149" y="228"/>
                    <a:pt x="158" y="224"/>
                  </a:cubicBezTo>
                  <a:cubicBezTo>
                    <a:pt x="158" y="437"/>
                    <a:pt x="158" y="437"/>
                    <a:pt x="158" y="437"/>
                  </a:cubicBezTo>
                  <a:cubicBezTo>
                    <a:pt x="155" y="443"/>
                    <a:pt x="152" y="448"/>
                    <a:pt x="150" y="449"/>
                  </a:cubicBezTo>
                  <a:cubicBezTo>
                    <a:pt x="142" y="451"/>
                    <a:pt x="141" y="461"/>
                    <a:pt x="150" y="466"/>
                  </a:cubicBezTo>
                  <a:cubicBezTo>
                    <a:pt x="158" y="471"/>
                    <a:pt x="153" y="504"/>
                    <a:pt x="157" y="509"/>
                  </a:cubicBezTo>
                  <a:cubicBezTo>
                    <a:pt x="157" y="509"/>
                    <a:pt x="157" y="509"/>
                    <a:pt x="158" y="509"/>
                  </a:cubicBezTo>
                  <a:lnTo>
                    <a:pt x="158" y="11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20" name="Freeform 20"/>
            <p:cNvSpPr>
              <a:spLocks/>
            </p:cNvSpPr>
            <p:nvPr/>
          </p:nvSpPr>
          <p:spPr bwMode="auto">
            <a:xfrm>
              <a:off x="4701" y="1169"/>
              <a:ext cx="325" cy="633"/>
            </a:xfrm>
            <a:custGeom>
              <a:avLst/>
              <a:gdLst>
                <a:gd name="T0" fmla="*/ 153 w 191"/>
                <a:gd name="T1" fmla="*/ 0 h 373"/>
                <a:gd name="T2" fmla="*/ 155 w 191"/>
                <a:gd name="T3" fmla="*/ 3 h 373"/>
                <a:gd name="T4" fmla="*/ 162 w 191"/>
                <a:gd name="T5" fmla="*/ 15 h 373"/>
                <a:gd name="T6" fmla="*/ 162 w 191"/>
                <a:gd name="T7" fmla="*/ 17 h 373"/>
                <a:gd name="T8" fmla="*/ 156 w 191"/>
                <a:gd name="T9" fmla="*/ 149 h 373"/>
                <a:gd name="T10" fmla="*/ 157 w 191"/>
                <a:gd name="T11" fmla="*/ 255 h 373"/>
                <a:gd name="T12" fmla="*/ 175 w 191"/>
                <a:gd name="T13" fmla="*/ 334 h 373"/>
                <a:gd name="T14" fmla="*/ 191 w 191"/>
                <a:gd name="T15" fmla="*/ 372 h 373"/>
                <a:gd name="T16" fmla="*/ 126 w 191"/>
                <a:gd name="T17" fmla="*/ 368 h 373"/>
                <a:gd name="T18" fmla="*/ 20 w 191"/>
                <a:gd name="T19" fmla="*/ 369 h 373"/>
                <a:gd name="T20" fmla="*/ 0 w 191"/>
                <a:gd name="T21" fmla="*/ 361 h 373"/>
                <a:gd name="T22" fmla="*/ 24 w 191"/>
                <a:gd name="T23" fmla="*/ 291 h 373"/>
                <a:gd name="T24" fmla="*/ 44 w 191"/>
                <a:gd name="T25" fmla="*/ 155 h 373"/>
                <a:gd name="T26" fmla="*/ 52 w 191"/>
                <a:gd name="T27" fmla="*/ 32 h 373"/>
                <a:gd name="T28" fmla="*/ 60 w 191"/>
                <a:gd name="T29" fmla="*/ 11 h 373"/>
                <a:gd name="T30" fmla="*/ 61 w 191"/>
                <a:gd name="T31" fmla="*/ 10 h 373"/>
                <a:gd name="T32" fmla="*/ 72 w 191"/>
                <a:gd name="T33" fmla="*/ 0 h 373"/>
                <a:gd name="T34" fmla="*/ 91 w 191"/>
                <a:gd name="T35" fmla="*/ 23 h 373"/>
                <a:gd name="T36" fmla="*/ 121 w 191"/>
                <a:gd name="T37" fmla="*/ 33 h 373"/>
                <a:gd name="T38" fmla="*/ 153 w 191"/>
                <a:gd name="T39" fmla="*/ 0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 h="373">
                  <a:moveTo>
                    <a:pt x="153" y="0"/>
                  </a:moveTo>
                  <a:cubicBezTo>
                    <a:pt x="154" y="3"/>
                    <a:pt x="155" y="3"/>
                    <a:pt x="155" y="3"/>
                  </a:cubicBezTo>
                  <a:cubicBezTo>
                    <a:pt x="162" y="15"/>
                    <a:pt x="162" y="15"/>
                    <a:pt x="162" y="15"/>
                  </a:cubicBezTo>
                  <a:cubicBezTo>
                    <a:pt x="162" y="16"/>
                    <a:pt x="162" y="16"/>
                    <a:pt x="162" y="17"/>
                  </a:cubicBezTo>
                  <a:cubicBezTo>
                    <a:pt x="159" y="37"/>
                    <a:pt x="156" y="104"/>
                    <a:pt x="156" y="149"/>
                  </a:cubicBezTo>
                  <a:cubicBezTo>
                    <a:pt x="156" y="194"/>
                    <a:pt x="150" y="218"/>
                    <a:pt x="157" y="255"/>
                  </a:cubicBezTo>
                  <a:cubicBezTo>
                    <a:pt x="164" y="291"/>
                    <a:pt x="165" y="312"/>
                    <a:pt x="175" y="334"/>
                  </a:cubicBezTo>
                  <a:cubicBezTo>
                    <a:pt x="185" y="356"/>
                    <a:pt x="191" y="372"/>
                    <a:pt x="191" y="372"/>
                  </a:cubicBezTo>
                  <a:cubicBezTo>
                    <a:pt x="191" y="372"/>
                    <a:pt x="159" y="368"/>
                    <a:pt x="126" y="368"/>
                  </a:cubicBezTo>
                  <a:cubicBezTo>
                    <a:pt x="93" y="368"/>
                    <a:pt x="33" y="373"/>
                    <a:pt x="20" y="369"/>
                  </a:cubicBezTo>
                  <a:cubicBezTo>
                    <a:pt x="8" y="366"/>
                    <a:pt x="0" y="361"/>
                    <a:pt x="0" y="361"/>
                  </a:cubicBezTo>
                  <a:cubicBezTo>
                    <a:pt x="0" y="361"/>
                    <a:pt x="14" y="328"/>
                    <a:pt x="24" y="291"/>
                  </a:cubicBezTo>
                  <a:cubicBezTo>
                    <a:pt x="34" y="255"/>
                    <a:pt x="44" y="205"/>
                    <a:pt x="44" y="155"/>
                  </a:cubicBezTo>
                  <a:cubicBezTo>
                    <a:pt x="44" y="105"/>
                    <a:pt x="42" y="57"/>
                    <a:pt x="52" y="32"/>
                  </a:cubicBezTo>
                  <a:cubicBezTo>
                    <a:pt x="56" y="23"/>
                    <a:pt x="58" y="16"/>
                    <a:pt x="60" y="11"/>
                  </a:cubicBezTo>
                  <a:cubicBezTo>
                    <a:pt x="60" y="11"/>
                    <a:pt x="58" y="12"/>
                    <a:pt x="61" y="10"/>
                  </a:cubicBezTo>
                  <a:cubicBezTo>
                    <a:pt x="63" y="8"/>
                    <a:pt x="69" y="3"/>
                    <a:pt x="72" y="0"/>
                  </a:cubicBezTo>
                  <a:cubicBezTo>
                    <a:pt x="77" y="6"/>
                    <a:pt x="80" y="10"/>
                    <a:pt x="91" y="23"/>
                  </a:cubicBezTo>
                  <a:cubicBezTo>
                    <a:pt x="102" y="36"/>
                    <a:pt x="103" y="45"/>
                    <a:pt x="121" y="33"/>
                  </a:cubicBezTo>
                  <a:cubicBezTo>
                    <a:pt x="135" y="24"/>
                    <a:pt x="144" y="11"/>
                    <a:pt x="15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1" name="Freeform 21"/>
            <p:cNvSpPr>
              <a:spLocks/>
            </p:cNvSpPr>
            <p:nvPr/>
          </p:nvSpPr>
          <p:spPr bwMode="auto">
            <a:xfrm>
              <a:off x="4752" y="1242"/>
              <a:ext cx="157" cy="626"/>
            </a:xfrm>
            <a:custGeom>
              <a:avLst/>
              <a:gdLst>
                <a:gd name="T0" fmla="*/ 77 w 92"/>
                <a:gd name="T1" fmla="*/ 0 h 369"/>
                <a:gd name="T2" fmla="*/ 59 w 92"/>
                <a:gd name="T3" fmla="*/ 18 h 369"/>
                <a:gd name="T4" fmla="*/ 65 w 92"/>
                <a:gd name="T5" fmla="*/ 29 h 369"/>
                <a:gd name="T6" fmla="*/ 37 w 92"/>
                <a:gd name="T7" fmla="*/ 139 h 369"/>
                <a:gd name="T8" fmla="*/ 4 w 92"/>
                <a:gd name="T9" fmla="*/ 314 h 369"/>
                <a:gd name="T10" fmla="*/ 15 w 92"/>
                <a:gd name="T11" fmla="*/ 354 h 369"/>
                <a:gd name="T12" fmla="*/ 35 w 92"/>
                <a:gd name="T13" fmla="*/ 356 h 369"/>
                <a:gd name="T14" fmla="*/ 59 w 92"/>
                <a:gd name="T15" fmla="*/ 311 h 369"/>
                <a:gd name="T16" fmla="*/ 80 w 92"/>
                <a:gd name="T17" fmla="*/ 168 h 369"/>
                <a:gd name="T18" fmla="*/ 87 w 92"/>
                <a:gd name="T19" fmla="*/ 57 h 369"/>
                <a:gd name="T20" fmla="*/ 81 w 92"/>
                <a:gd name="T21" fmla="*/ 29 h 369"/>
                <a:gd name="T22" fmla="*/ 92 w 92"/>
                <a:gd name="T23" fmla="*/ 17 h 369"/>
                <a:gd name="T24" fmla="*/ 77 w 92"/>
                <a:gd name="T25" fmla="*/ 0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369">
                  <a:moveTo>
                    <a:pt x="77" y="0"/>
                  </a:moveTo>
                  <a:cubicBezTo>
                    <a:pt x="59" y="18"/>
                    <a:pt x="59" y="18"/>
                    <a:pt x="59" y="18"/>
                  </a:cubicBezTo>
                  <a:cubicBezTo>
                    <a:pt x="59" y="18"/>
                    <a:pt x="68" y="21"/>
                    <a:pt x="65" y="29"/>
                  </a:cubicBezTo>
                  <a:cubicBezTo>
                    <a:pt x="62" y="37"/>
                    <a:pt x="49" y="81"/>
                    <a:pt x="37" y="139"/>
                  </a:cubicBezTo>
                  <a:cubicBezTo>
                    <a:pt x="24" y="198"/>
                    <a:pt x="7" y="300"/>
                    <a:pt x="4" y="314"/>
                  </a:cubicBezTo>
                  <a:cubicBezTo>
                    <a:pt x="0" y="329"/>
                    <a:pt x="5" y="339"/>
                    <a:pt x="15" y="354"/>
                  </a:cubicBezTo>
                  <a:cubicBezTo>
                    <a:pt x="24" y="369"/>
                    <a:pt x="25" y="369"/>
                    <a:pt x="35" y="356"/>
                  </a:cubicBezTo>
                  <a:cubicBezTo>
                    <a:pt x="45" y="343"/>
                    <a:pt x="52" y="348"/>
                    <a:pt x="59" y="311"/>
                  </a:cubicBezTo>
                  <a:cubicBezTo>
                    <a:pt x="65" y="274"/>
                    <a:pt x="75" y="200"/>
                    <a:pt x="80" y="168"/>
                  </a:cubicBezTo>
                  <a:cubicBezTo>
                    <a:pt x="85" y="135"/>
                    <a:pt x="91" y="72"/>
                    <a:pt x="87" y="57"/>
                  </a:cubicBezTo>
                  <a:cubicBezTo>
                    <a:pt x="83" y="43"/>
                    <a:pt x="80" y="35"/>
                    <a:pt x="81" y="29"/>
                  </a:cubicBezTo>
                  <a:cubicBezTo>
                    <a:pt x="83" y="23"/>
                    <a:pt x="92" y="17"/>
                    <a:pt x="92" y="17"/>
                  </a:cubicBezTo>
                  <a:cubicBezTo>
                    <a:pt x="92" y="17"/>
                    <a:pt x="85" y="4"/>
                    <a:pt x="7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222" name="Group 4"/>
          <p:cNvGrpSpPr>
            <a:grpSpLocks noChangeAspect="1"/>
          </p:cNvGrpSpPr>
          <p:nvPr/>
        </p:nvGrpSpPr>
        <p:grpSpPr bwMode="auto">
          <a:xfrm>
            <a:off x="8198830" y="598844"/>
            <a:ext cx="656699" cy="2040636"/>
            <a:chOff x="110" y="939"/>
            <a:chExt cx="391" cy="1215"/>
          </a:xfrm>
        </p:grpSpPr>
        <p:sp>
          <p:nvSpPr>
            <p:cNvPr id="223" name="Freeform 5"/>
            <p:cNvSpPr>
              <a:spLocks noEditPoints="1"/>
            </p:cNvSpPr>
            <p:nvPr/>
          </p:nvSpPr>
          <p:spPr bwMode="auto">
            <a:xfrm>
              <a:off x="110" y="939"/>
              <a:ext cx="391" cy="1215"/>
            </a:xfrm>
            <a:custGeom>
              <a:avLst/>
              <a:gdLst>
                <a:gd name="T0" fmla="*/ 281 w 338"/>
                <a:gd name="T1" fmla="*/ 214 h 1056"/>
                <a:gd name="T2" fmla="*/ 302 w 338"/>
                <a:gd name="T3" fmla="*/ 451 h 1056"/>
                <a:gd name="T4" fmla="*/ 302 w 338"/>
                <a:gd name="T5" fmla="*/ 541 h 1056"/>
                <a:gd name="T6" fmla="*/ 296 w 338"/>
                <a:gd name="T7" fmla="*/ 578 h 1056"/>
                <a:gd name="T8" fmla="*/ 335 w 338"/>
                <a:gd name="T9" fmla="*/ 741 h 1056"/>
                <a:gd name="T10" fmla="*/ 251 w 338"/>
                <a:gd name="T11" fmla="*/ 784 h 1056"/>
                <a:gd name="T12" fmla="*/ 258 w 338"/>
                <a:gd name="T13" fmla="*/ 582 h 1056"/>
                <a:gd name="T14" fmla="*/ 259 w 338"/>
                <a:gd name="T15" fmla="*/ 539 h 1056"/>
                <a:gd name="T16" fmla="*/ 251 w 338"/>
                <a:gd name="T17" fmla="*/ 181 h 1056"/>
                <a:gd name="T18" fmla="*/ 201 w 338"/>
                <a:gd name="T19" fmla="*/ 33 h 1056"/>
                <a:gd name="T20" fmla="*/ 203 w 338"/>
                <a:gd name="T21" fmla="*/ 102 h 1056"/>
                <a:gd name="T22" fmla="*/ 183 w 338"/>
                <a:gd name="T23" fmla="*/ 135 h 1056"/>
                <a:gd name="T24" fmla="*/ 244 w 338"/>
                <a:gd name="T25" fmla="*/ 179 h 1056"/>
                <a:gd name="T26" fmla="*/ 251 w 338"/>
                <a:gd name="T27" fmla="*/ 548 h 1056"/>
                <a:gd name="T28" fmla="*/ 241 w 338"/>
                <a:gd name="T29" fmla="*/ 549 h 1056"/>
                <a:gd name="T30" fmla="*/ 243 w 338"/>
                <a:gd name="T31" fmla="*/ 584 h 1056"/>
                <a:gd name="T32" fmla="*/ 251 w 338"/>
                <a:gd name="T33" fmla="*/ 784 h 1056"/>
                <a:gd name="T34" fmla="*/ 235 w 338"/>
                <a:gd name="T35" fmla="*/ 785 h 1056"/>
                <a:gd name="T36" fmla="*/ 227 w 338"/>
                <a:gd name="T37" fmla="*/ 918 h 1056"/>
                <a:gd name="T38" fmla="*/ 235 w 338"/>
                <a:gd name="T39" fmla="*/ 1007 h 1056"/>
                <a:gd name="T40" fmla="*/ 180 w 338"/>
                <a:gd name="T41" fmla="*/ 1012 h 1056"/>
                <a:gd name="T42" fmla="*/ 168 w 338"/>
                <a:gd name="T43" fmla="*/ 947 h 1056"/>
                <a:gd name="T44" fmla="*/ 170 w 338"/>
                <a:gd name="T45" fmla="*/ 845 h 1056"/>
                <a:gd name="T46" fmla="*/ 144 w 338"/>
                <a:gd name="T47" fmla="*/ 622 h 1056"/>
                <a:gd name="T48" fmla="*/ 118 w 338"/>
                <a:gd name="T49" fmla="*/ 669 h 1056"/>
                <a:gd name="T50" fmla="*/ 89 w 338"/>
                <a:gd name="T51" fmla="*/ 894 h 1056"/>
                <a:gd name="T52" fmla="*/ 96 w 338"/>
                <a:gd name="T53" fmla="*/ 932 h 1056"/>
                <a:gd name="T54" fmla="*/ 78 w 338"/>
                <a:gd name="T55" fmla="*/ 1001 h 1056"/>
                <a:gd name="T56" fmla="*/ 28 w 338"/>
                <a:gd name="T57" fmla="*/ 1052 h 1056"/>
                <a:gd name="T58" fmla="*/ 35 w 338"/>
                <a:gd name="T59" fmla="*/ 965 h 1056"/>
                <a:gd name="T60" fmla="*/ 31 w 338"/>
                <a:gd name="T61" fmla="*/ 913 h 1056"/>
                <a:gd name="T62" fmla="*/ 27 w 338"/>
                <a:gd name="T63" fmla="*/ 724 h 1056"/>
                <a:gd name="T64" fmla="*/ 28 w 338"/>
                <a:gd name="T65" fmla="*/ 526 h 1056"/>
                <a:gd name="T66" fmla="*/ 17 w 338"/>
                <a:gd name="T67" fmla="*/ 493 h 1056"/>
                <a:gd name="T68" fmla="*/ 7 w 338"/>
                <a:gd name="T69" fmla="*/ 405 h 1056"/>
                <a:gd name="T70" fmla="*/ 20 w 338"/>
                <a:gd name="T71" fmla="*/ 233 h 1056"/>
                <a:gd name="T72" fmla="*/ 113 w 338"/>
                <a:gd name="T73" fmla="*/ 159 h 1056"/>
                <a:gd name="T74" fmla="*/ 117 w 338"/>
                <a:gd name="T75" fmla="*/ 108 h 1056"/>
                <a:gd name="T76" fmla="*/ 103 w 338"/>
                <a:gd name="T77" fmla="*/ 73 h 1056"/>
                <a:gd name="T78" fmla="*/ 108 w 338"/>
                <a:gd name="T79" fmla="*/ 33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38" h="1056">
                  <a:moveTo>
                    <a:pt x="251" y="181"/>
                  </a:moveTo>
                  <a:cubicBezTo>
                    <a:pt x="268" y="186"/>
                    <a:pt x="281" y="191"/>
                    <a:pt x="281" y="214"/>
                  </a:cubicBezTo>
                  <a:cubicBezTo>
                    <a:pt x="282" y="239"/>
                    <a:pt x="284" y="289"/>
                    <a:pt x="288" y="323"/>
                  </a:cubicBezTo>
                  <a:cubicBezTo>
                    <a:pt x="292" y="356"/>
                    <a:pt x="302" y="428"/>
                    <a:pt x="302" y="451"/>
                  </a:cubicBezTo>
                  <a:cubicBezTo>
                    <a:pt x="303" y="474"/>
                    <a:pt x="305" y="522"/>
                    <a:pt x="305" y="527"/>
                  </a:cubicBezTo>
                  <a:cubicBezTo>
                    <a:pt x="304" y="533"/>
                    <a:pt x="300" y="532"/>
                    <a:pt x="302" y="541"/>
                  </a:cubicBezTo>
                  <a:cubicBezTo>
                    <a:pt x="303" y="550"/>
                    <a:pt x="303" y="558"/>
                    <a:pt x="299" y="564"/>
                  </a:cubicBezTo>
                  <a:cubicBezTo>
                    <a:pt x="294" y="570"/>
                    <a:pt x="296" y="578"/>
                    <a:pt x="296" y="578"/>
                  </a:cubicBezTo>
                  <a:cubicBezTo>
                    <a:pt x="338" y="576"/>
                    <a:pt x="338" y="576"/>
                    <a:pt x="338" y="576"/>
                  </a:cubicBezTo>
                  <a:cubicBezTo>
                    <a:pt x="335" y="741"/>
                    <a:pt x="335" y="741"/>
                    <a:pt x="335" y="741"/>
                  </a:cubicBezTo>
                  <a:cubicBezTo>
                    <a:pt x="269" y="792"/>
                    <a:pt x="269" y="792"/>
                    <a:pt x="269" y="792"/>
                  </a:cubicBezTo>
                  <a:cubicBezTo>
                    <a:pt x="269" y="792"/>
                    <a:pt x="260" y="785"/>
                    <a:pt x="251" y="784"/>
                  </a:cubicBezTo>
                  <a:cubicBezTo>
                    <a:pt x="251" y="583"/>
                    <a:pt x="251" y="583"/>
                    <a:pt x="251" y="583"/>
                  </a:cubicBezTo>
                  <a:cubicBezTo>
                    <a:pt x="258" y="582"/>
                    <a:pt x="258" y="582"/>
                    <a:pt x="258" y="582"/>
                  </a:cubicBezTo>
                  <a:cubicBezTo>
                    <a:pt x="258" y="582"/>
                    <a:pt x="257" y="570"/>
                    <a:pt x="259" y="562"/>
                  </a:cubicBezTo>
                  <a:cubicBezTo>
                    <a:pt x="261" y="555"/>
                    <a:pt x="261" y="548"/>
                    <a:pt x="259" y="539"/>
                  </a:cubicBezTo>
                  <a:cubicBezTo>
                    <a:pt x="259" y="539"/>
                    <a:pt x="256" y="547"/>
                    <a:pt x="251" y="548"/>
                  </a:cubicBezTo>
                  <a:lnTo>
                    <a:pt x="251" y="181"/>
                  </a:lnTo>
                  <a:close/>
                  <a:moveTo>
                    <a:pt x="159" y="0"/>
                  </a:moveTo>
                  <a:cubicBezTo>
                    <a:pt x="177" y="0"/>
                    <a:pt x="198" y="14"/>
                    <a:pt x="201" y="33"/>
                  </a:cubicBezTo>
                  <a:cubicBezTo>
                    <a:pt x="203" y="52"/>
                    <a:pt x="202" y="79"/>
                    <a:pt x="202" y="79"/>
                  </a:cubicBezTo>
                  <a:cubicBezTo>
                    <a:pt x="202" y="79"/>
                    <a:pt x="208" y="92"/>
                    <a:pt x="203" y="102"/>
                  </a:cubicBezTo>
                  <a:cubicBezTo>
                    <a:pt x="198" y="112"/>
                    <a:pt x="186" y="110"/>
                    <a:pt x="186" y="110"/>
                  </a:cubicBezTo>
                  <a:cubicBezTo>
                    <a:pt x="186" y="110"/>
                    <a:pt x="183" y="126"/>
                    <a:pt x="183" y="135"/>
                  </a:cubicBezTo>
                  <a:cubicBezTo>
                    <a:pt x="183" y="144"/>
                    <a:pt x="183" y="150"/>
                    <a:pt x="191" y="156"/>
                  </a:cubicBezTo>
                  <a:cubicBezTo>
                    <a:pt x="198" y="162"/>
                    <a:pt x="224" y="173"/>
                    <a:pt x="244" y="179"/>
                  </a:cubicBezTo>
                  <a:cubicBezTo>
                    <a:pt x="247" y="180"/>
                    <a:pt x="249" y="180"/>
                    <a:pt x="251" y="181"/>
                  </a:cubicBezTo>
                  <a:cubicBezTo>
                    <a:pt x="251" y="548"/>
                    <a:pt x="251" y="548"/>
                    <a:pt x="251" y="548"/>
                  </a:cubicBezTo>
                  <a:cubicBezTo>
                    <a:pt x="251" y="548"/>
                    <a:pt x="250" y="548"/>
                    <a:pt x="250" y="548"/>
                  </a:cubicBezTo>
                  <a:cubicBezTo>
                    <a:pt x="244" y="548"/>
                    <a:pt x="241" y="549"/>
                    <a:pt x="241" y="549"/>
                  </a:cubicBezTo>
                  <a:cubicBezTo>
                    <a:pt x="241" y="549"/>
                    <a:pt x="244" y="559"/>
                    <a:pt x="244" y="567"/>
                  </a:cubicBezTo>
                  <a:cubicBezTo>
                    <a:pt x="244" y="576"/>
                    <a:pt x="243" y="584"/>
                    <a:pt x="243" y="584"/>
                  </a:cubicBezTo>
                  <a:cubicBezTo>
                    <a:pt x="251" y="583"/>
                    <a:pt x="251" y="583"/>
                    <a:pt x="251" y="583"/>
                  </a:cubicBezTo>
                  <a:cubicBezTo>
                    <a:pt x="251" y="784"/>
                    <a:pt x="251" y="784"/>
                    <a:pt x="251" y="784"/>
                  </a:cubicBezTo>
                  <a:cubicBezTo>
                    <a:pt x="250" y="784"/>
                    <a:pt x="250" y="784"/>
                    <a:pt x="249" y="784"/>
                  </a:cubicBezTo>
                  <a:cubicBezTo>
                    <a:pt x="240" y="784"/>
                    <a:pt x="235" y="785"/>
                    <a:pt x="235" y="785"/>
                  </a:cubicBezTo>
                  <a:cubicBezTo>
                    <a:pt x="235" y="785"/>
                    <a:pt x="237" y="834"/>
                    <a:pt x="237" y="853"/>
                  </a:cubicBezTo>
                  <a:cubicBezTo>
                    <a:pt x="237" y="873"/>
                    <a:pt x="236" y="904"/>
                    <a:pt x="227" y="918"/>
                  </a:cubicBezTo>
                  <a:cubicBezTo>
                    <a:pt x="219" y="932"/>
                    <a:pt x="217" y="937"/>
                    <a:pt x="217" y="949"/>
                  </a:cubicBezTo>
                  <a:cubicBezTo>
                    <a:pt x="217" y="962"/>
                    <a:pt x="236" y="995"/>
                    <a:pt x="235" y="1007"/>
                  </a:cubicBezTo>
                  <a:cubicBezTo>
                    <a:pt x="235" y="1018"/>
                    <a:pt x="232" y="1036"/>
                    <a:pt x="213" y="1035"/>
                  </a:cubicBezTo>
                  <a:cubicBezTo>
                    <a:pt x="194" y="1035"/>
                    <a:pt x="180" y="1027"/>
                    <a:pt x="180" y="1012"/>
                  </a:cubicBezTo>
                  <a:cubicBezTo>
                    <a:pt x="180" y="996"/>
                    <a:pt x="182" y="987"/>
                    <a:pt x="176" y="981"/>
                  </a:cubicBezTo>
                  <a:cubicBezTo>
                    <a:pt x="170" y="975"/>
                    <a:pt x="179" y="962"/>
                    <a:pt x="168" y="947"/>
                  </a:cubicBezTo>
                  <a:cubicBezTo>
                    <a:pt x="158" y="932"/>
                    <a:pt x="170" y="930"/>
                    <a:pt x="167" y="917"/>
                  </a:cubicBezTo>
                  <a:cubicBezTo>
                    <a:pt x="164" y="903"/>
                    <a:pt x="169" y="861"/>
                    <a:pt x="170" y="845"/>
                  </a:cubicBezTo>
                  <a:cubicBezTo>
                    <a:pt x="171" y="828"/>
                    <a:pt x="168" y="809"/>
                    <a:pt x="160" y="738"/>
                  </a:cubicBezTo>
                  <a:cubicBezTo>
                    <a:pt x="151" y="668"/>
                    <a:pt x="146" y="637"/>
                    <a:pt x="144" y="622"/>
                  </a:cubicBezTo>
                  <a:cubicBezTo>
                    <a:pt x="142" y="606"/>
                    <a:pt x="138" y="587"/>
                    <a:pt x="138" y="587"/>
                  </a:cubicBezTo>
                  <a:cubicBezTo>
                    <a:pt x="138" y="587"/>
                    <a:pt x="127" y="653"/>
                    <a:pt x="118" y="669"/>
                  </a:cubicBezTo>
                  <a:cubicBezTo>
                    <a:pt x="109" y="686"/>
                    <a:pt x="99" y="768"/>
                    <a:pt x="96" y="792"/>
                  </a:cubicBezTo>
                  <a:cubicBezTo>
                    <a:pt x="93" y="816"/>
                    <a:pt x="95" y="886"/>
                    <a:pt x="89" y="894"/>
                  </a:cubicBezTo>
                  <a:cubicBezTo>
                    <a:pt x="84" y="901"/>
                    <a:pt x="81" y="912"/>
                    <a:pt x="81" y="912"/>
                  </a:cubicBezTo>
                  <a:cubicBezTo>
                    <a:pt x="81" y="912"/>
                    <a:pt x="96" y="920"/>
                    <a:pt x="96" y="932"/>
                  </a:cubicBezTo>
                  <a:cubicBezTo>
                    <a:pt x="96" y="944"/>
                    <a:pt x="85" y="954"/>
                    <a:pt x="85" y="969"/>
                  </a:cubicBezTo>
                  <a:cubicBezTo>
                    <a:pt x="86" y="985"/>
                    <a:pt x="84" y="998"/>
                    <a:pt x="78" y="1001"/>
                  </a:cubicBezTo>
                  <a:cubicBezTo>
                    <a:pt x="72" y="1004"/>
                    <a:pt x="73" y="1031"/>
                    <a:pt x="65" y="1040"/>
                  </a:cubicBezTo>
                  <a:cubicBezTo>
                    <a:pt x="57" y="1049"/>
                    <a:pt x="44" y="1056"/>
                    <a:pt x="28" y="1052"/>
                  </a:cubicBezTo>
                  <a:cubicBezTo>
                    <a:pt x="12" y="1047"/>
                    <a:pt x="12" y="1026"/>
                    <a:pt x="20" y="1006"/>
                  </a:cubicBezTo>
                  <a:cubicBezTo>
                    <a:pt x="28" y="986"/>
                    <a:pt x="37" y="973"/>
                    <a:pt x="35" y="965"/>
                  </a:cubicBezTo>
                  <a:cubicBezTo>
                    <a:pt x="32" y="957"/>
                    <a:pt x="29" y="945"/>
                    <a:pt x="37" y="937"/>
                  </a:cubicBezTo>
                  <a:cubicBezTo>
                    <a:pt x="45" y="929"/>
                    <a:pt x="36" y="920"/>
                    <a:pt x="31" y="913"/>
                  </a:cubicBezTo>
                  <a:cubicBezTo>
                    <a:pt x="26" y="906"/>
                    <a:pt x="27" y="875"/>
                    <a:pt x="27" y="857"/>
                  </a:cubicBezTo>
                  <a:cubicBezTo>
                    <a:pt x="26" y="840"/>
                    <a:pt x="28" y="755"/>
                    <a:pt x="27" y="724"/>
                  </a:cubicBezTo>
                  <a:cubicBezTo>
                    <a:pt x="26" y="692"/>
                    <a:pt x="23" y="598"/>
                    <a:pt x="28" y="572"/>
                  </a:cubicBezTo>
                  <a:cubicBezTo>
                    <a:pt x="32" y="546"/>
                    <a:pt x="28" y="526"/>
                    <a:pt x="28" y="526"/>
                  </a:cubicBezTo>
                  <a:cubicBezTo>
                    <a:pt x="28" y="526"/>
                    <a:pt x="18" y="531"/>
                    <a:pt x="18" y="522"/>
                  </a:cubicBezTo>
                  <a:cubicBezTo>
                    <a:pt x="18" y="512"/>
                    <a:pt x="22" y="510"/>
                    <a:pt x="17" y="493"/>
                  </a:cubicBezTo>
                  <a:cubicBezTo>
                    <a:pt x="13" y="476"/>
                    <a:pt x="12" y="460"/>
                    <a:pt x="7" y="447"/>
                  </a:cubicBezTo>
                  <a:cubicBezTo>
                    <a:pt x="1" y="434"/>
                    <a:pt x="0" y="412"/>
                    <a:pt x="7" y="405"/>
                  </a:cubicBezTo>
                  <a:cubicBezTo>
                    <a:pt x="13" y="398"/>
                    <a:pt x="4" y="361"/>
                    <a:pt x="9" y="332"/>
                  </a:cubicBezTo>
                  <a:cubicBezTo>
                    <a:pt x="15" y="304"/>
                    <a:pt x="19" y="258"/>
                    <a:pt x="20" y="233"/>
                  </a:cubicBezTo>
                  <a:cubicBezTo>
                    <a:pt x="20" y="209"/>
                    <a:pt x="21" y="191"/>
                    <a:pt x="53" y="183"/>
                  </a:cubicBezTo>
                  <a:cubicBezTo>
                    <a:pt x="85" y="175"/>
                    <a:pt x="109" y="166"/>
                    <a:pt x="113" y="159"/>
                  </a:cubicBezTo>
                  <a:cubicBezTo>
                    <a:pt x="118" y="153"/>
                    <a:pt x="119" y="135"/>
                    <a:pt x="118" y="127"/>
                  </a:cubicBezTo>
                  <a:cubicBezTo>
                    <a:pt x="117" y="119"/>
                    <a:pt x="117" y="113"/>
                    <a:pt x="117" y="108"/>
                  </a:cubicBezTo>
                  <a:cubicBezTo>
                    <a:pt x="117" y="103"/>
                    <a:pt x="107" y="110"/>
                    <a:pt x="105" y="102"/>
                  </a:cubicBezTo>
                  <a:cubicBezTo>
                    <a:pt x="103" y="93"/>
                    <a:pt x="102" y="75"/>
                    <a:pt x="103" y="73"/>
                  </a:cubicBezTo>
                  <a:cubicBezTo>
                    <a:pt x="105" y="72"/>
                    <a:pt x="106" y="72"/>
                    <a:pt x="108" y="72"/>
                  </a:cubicBezTo>
                  <a:cubicBezTo>
                    <a:pt x="108" y="69"/>
                    <a:pt x="107" y="52"/>
                    <a:pt x="108" y="33"/>
                  </a:cubicBezTo>
                  <a:cubicBezTo>
                    <a:pt x="109" y="16"/>
                    <a:pt x="127" y="2"/>
                    <a:pt x="159" y="0"/>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4" name="Freeform 6"/>
            <p:cNvSpPr>
              <a:spLocks/>
            </p:cNvSpPr>
            <p:nvPr/>
          </p:nvSpPr>
          <p:spPr bwMode="auto">
            <a:xfrm>
              <a:off x="127" y="1487"/>
              <a:ext cx="43" cy="40"/>
            </a:xfrm>
            <a:custGeom>
              <a:avLst/>
              <a:gdLst>
                <a:gd name="T0" fmla="*/ 9 w 37"/>
                <a:gd name="T1" fmla="*/ 35 h 35"/>
                <a:gd name="T2" fmla="*/ 9 w 37"/>
                <a:gd name="T3" fmla="*/ 11 h 35"/>
                <a:gd name="T4" fmla="*/ 37 w 37"/>
                <a:gd name="T5" fmla="*/ 8 h 35"/>
                <a:gd name="T6" fmla="*/ 15 w 37"/>
                <a:gd name="T7" fmla="*/ 14 h 35"/>
                <a:gd name="T8" fmla="*/ 9 w 37"/>
                <a:gd name="T9" fmla="*/ 35 h 35"/>
              </a:gdLst>
              <a:ahLst/>
              <a:cxnLst>
                <a:cxn ang="0">
                  <a:pos x="T0" y="T1"/>
                </a:cxn>
                <a:cxn ang="0">
                  <a:pos x="T2" y="T3"/>
                </a:cxn>
                <a:cxn ang="0">
                  <a:pos x="T4" y="T5"/>
                </a:cxn>
                <a:cxn ang="0">
                  <a:pos x="T6" y="T7"/>
                </a:cxn>
                <a:cxn ang="0">
                  <a:pos x="T8" y="T9"/>
                </a:cxn>
              </a:cxnLst>
              <a:rect l="0" t="0" r="r" b="b"/>
              <a:pathLst>
                <a:path w="37" h="35">
                  <a:moveTo>
                    <a:pt x="9" y="35"/>
                  </a:moveTo>
                  <a:cubicBezTo>
                    <a:pt x="9" y="35"/>
                    <a:pt x="0" y="22"/>
                    <a:pt x="9" y="11"/>
                  </a:cubicBezTo>
                  <a:cubicBezTo>
                    <a:pt x="17" y="0"/>
                    <a:pt x="37" y="8"/>
                    <a:pt x="37" y="8"/>
                  </a:cubicBezTo>
                  <a:cubicBezTo>
                    <a:pt x="37" y="8"/>
                    <a:pt x="23" y="8"/>
                    <a:pt x="15" y="14"/>
                  </a:cubicBezTo>
                  <a:cubicBezTo>
                    <a:pt x="8" y="20"/>
                    <a:pt x="10" y="24"/>
                    <a:pt x="9" y="35"/>
                  </a:cubicBezTo>
                  <a:close/>
                </a:path>
              </a:pathLst>
            </a:custGeom>
            <a:solidFill>
              <a:srgbClr val="F9FB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5" name="Freeform 7"/>
            <p:cNvSpPr>
              <a:spLocks/>
            </p:cNvSpPr>
            <p:nvPr/>
          </p:nvSpPr>
          <p:spPr bwMode="auto">
            <a:xfrm>
              <a:off x="410" y="1540"/>
              <a:ext cx="48" cy="17"/>
            </a:xfrm>
            <a:custGeom>
              <a:avLst/>
              <a:gdLst>
                <a:gd name="T0" fmla="*/ 0 w 42"/>
                <a:gd name="T1" fmla="*/ 14 h 15"/>
                <a:gd name="T2" fmla="*/ 20 w 42"/>
                <a:gd name="T3" fmla="*/ 0 h 15"/>
                <a:gd name="T4" fmla="*/ 42 w 42"/>
                <a:gd name="T5" fmla="*/ 15 h 15"/>
                <a:gd name="T6" fmla="*/ 19 w 42"/>
                <a:gd name="T7" fmla="*/ 8 h 15"/>
                <a:gd name="T8" fmla="*/ 0 w 42"/>
                <a:gd name="T9" fmla="*/ 14 h 15"/>
              </a:gdLst>
              <a:ahLst/>
              <a:cxnLst>
                <a:cxn ang="0">
                  <a:pos x="T0" y="T1"/>
                </a:cxn>
                <a:cxn ang="0">
                  <a:pos x="T2" y="T3"/>
                </a:cxn>
                <a:cxn ang="0">
                  <a:pos x="T4" y="T5"/>
                </a:cxn>
                <a:cxn ang="0">
                  <a:pos x="T6" y="T7"/>
                </a:cxn>
                <a:cxn ang="0">
                  <a:pos x="T8" y="T9"/>
                </a:cxn>
              </a:cxnLst>
              <a:rect l="0" t="0" r="r" b="b"/>
              <a:pathLst>
                <a:path w="42" h="15">
                  <a:moveTo>
                    <a:pt x="0" y="14"/>
                  </a:moveTo>
                  <a:cubicBezTo>
                    <a:pt x="0" y="14"/>
                    <a:pt x="0" y="0"/>
                    <a:pt x="20" y="0"/>
                  </a:cubicBezTo>
                  <a:cubicBezTo>
                    <a:pt x="39" y="0"/>
                    <a:pt x="42" y="15"/>
                    <a:pt x="42" y="15"/>
                  </a:cubicBezTo>
                  <a:cubicBezTo>
                    <a:pt x="42" y="15"/>
                    <a:pt x="32" y="7"/>
                    <a:pt x="19" y="8"/>
                  </a:cubicBezTo>
                  <a:cubicBezTo>
                    <a:pt x="6" y="8"/>
                    <a:pt x="6" y="8"/>
                    <a:pt x="0" y="14"/>
                  </a:cubicBezTo>
                  <a:close/>
                </a:path>
              </a:pathLst>
            </a:custGeom>
            <a:solidFill>
              <a:srgbClr val="F9FB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6" name="Freeform 8"/>
            <p:cNvSpPr>
              <a:spLocks/>
            </p:cNvSpPr>
            <p:nvPr/>
          </p:nvSpPr>
          <p:spPr bwMode="auto">
            <a:xfrm>
              <a:off x="197" y="1107"/>
              <a:ext cx="130" cy="339"/>
            </a:xfrm>
            <a:custGeom>
              <a:avLst/>
              <a:gdLst>
                <a:gd name="T0" fmla="*/ 109 w 113"/>
                <a:gd name="T1" fmla="*/ 0 h 295"/>
                <a:gd name="T2" fmla="*/ 113 w 113"/>
                <a:gd name="T3" fmla="*/ 8 h 295"/>
                <a:gd name="T4" fmla="*/ 97 w 113"/>
                <a:gd name="T5" fmla="*/ 138 h 295"/>
                <a:gd name="T6" fmla="*/ 103 w 113"/>
                <a:gd name="T7" fmla="*/ 294 h 295"/>
                <a:gd name="T8" fmla="*/ 72 w 113"/>
                <a:gd name="T9" fmla="*/ 295 h 295"/>
                <a:gd name="T10" fmla="*/ 0 w 113"/>
                <a:gd name="T11" fmla="*/ 280 h 295"/>
                <a:gd name="T12" fmla="*/ 15 w 113"/>
                <a:gd name="T13" fmla="*/ 247 h 295"/>
                <a:gd name="T14" fmla="*/ 36 w 113"/>
                <a:gd name="T15" fmla="*/ 78 h 295"/>
                <a:gd name="T16" fmla="*/ 36 w 113"/>
                <a:gd name="T17" fmla="*/ 16 h 295"/>
                <a:gd name="T18" fmla="*/ 38 w 113"/>
                <a:gd name="T19" fmla="*/ 13 h 295"/>
                <a:gd name="T20" fmla="*/ 42 w 113"/>
                <a:gd name="T21" fmla="*/ 4 h 295"/>
                <a:gd name="T22" fmla="*/ 78 w 113"/>
                <a:gd name="T23" fmla="*/ 33 h 295"/>
                <a:gd name="T24" fmla="*/ 109 w 113"/>
                <a:gd name="T25" fmla="*/ 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 h="295">
                  <a:moveTo>
                    <a:pt x="109" y="0"/>
                  </a:moveTo>
                  <a:cubicBezTo>
                    <a:pt x="109" y="3"/>
                    <a:pt x="111" y="5"/>
                    <a:pt x="113" y="8"/>
                  </a:cubicBezTo>
                  <a:cubicBezTo>
                    <a:pt x="109" y="29"/>
                    <a:pt x="100" y="92"/>
                    <a:pt x="97" y="138"/>
                  </a:cubicBezTo>
                  <a:cubicBezTo>
                    <a:pt x="93" y="191"/>
                    <a:pt x="103" y="294"/>
                    <a:pt x="103" y="294"/>
                  </a:cubicBezTo>
                  <a:cubicBezTo>
                    <a:pt x="103" y="294"/>
                    <a:pt x="96" y="295"/>
                    <a:pt x="72" y="295"/>
                  </a:cubicBezTo>
                  <a:cubicBezTo>
                    <a:pt x="48" y="295"/>
                    <a:pt x="0" y="280"/>
                    <a:pt x="0" y="280"/>
                  </a:cubicBezTo>
                  <a:cubicBezTo>
                    <a:pt x="0" y="280"/>
                    <a:pt x="8" y="266"/>
                    <a:pt x="15" y="247"/>
                  </a:cubicBezTo>
                  <a:cubicBezTo>
                    <a:pt x="21" y="228"/>
                    <a:pt x="33" y="147"/>
                    <a:pt x="36" y="78"/>
                  </a:cubicBezTo>
                  <a:cubicBezTo>
                    <a:pt x="38" y="43"/>
                    <a:pt x="38" y="26"/>
                    <a:pt x="36" y="16"/>
                  </a:cubicBezTo>
                  <a:cubicBezTo>
                    <a:pt x="37" y="15"/>
                    <a:pt x="38" y="14"/>
                    <a:pt x="38" y="13"/>
                  </a:cubicBezTo>
                  <a:cubicBezTo>
                    <a:pt x="40" y="11"/>
                    <a:pt x="41" y="8"/>
                    <a:pt x="42" y="4"/>
                  </a:cubicBezTo>
                  <a:cubicBezTo>
                    <a:pt x="49" y="18"/>
                    <a:pt x="67" y="33"/>
                    <a:pt x="78" y="33"/>
                  </a:cubicBezTo>
                  <a:cubicBezTo>
                    <a:pt x="88" y="33"/>
                    <a:pt x="102" y="12"/>
                    <a:pt x="109" y="0"/>
                  </a:cubicBezTo>
                  <a:close/>
                </a:path>
              </a:pathLst>
            </a:custGeom>
            <a:solidFill>
              <a:srgbClr val="F9FB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7" name="Freeform 9"/>
            <p:cNvSpPr>
              <a:spLocks/>
            </p:cNvSpPr>
            <p:nvPr/>
          </p:nvSpPr>
          <p:spPr bwMode="auto">
            <a:xfrm>
              <a:off x="257" y="1148"/>
              <a:ext cx="53" cy="334"/>
            </a:xfrm>
            <a:custGeom>
              <a:avLst/>
              <a:gdLst>
                <a:gd name="T0" fmla="*/ 0 w 46"/>
                <a:gd name="T1" fmla="*/ 13 h 290"/>
                <a:gd name="T2" fmla="*/ 23 w 46"/>
                <a:gd name="T3" fmla="*/ 0 h 290"/>
                <a:gd name="T4" fmla="*/ 46 w 46"/>
                <a:gd name="T5" fmla="*/ 13 h 290"/>
                <a:gd name="T6" fmla="*/ 31 w 46"/>
                <a:gd name="T7" fmla="*/ 20 h 290"/>
                <a:gd name="T8" fmla="*/ 37 w 46"/>
                <a:gd name="T9" fmla="*/ 120 h 290"/>
                <a:gd name="T10" fmla="*/ 36 w 46"/>
                <a:gd name="T11" fmla="*/ 266 h 290"/>
                <a:gd name="T12" fmla="*/ 17 w 46"/>
                <a:gd name="T13" fmla="*/ 267 h 290"/>
                <a:gd name="T14" fmla="*/ 16 w 46"/>
                <a:gd name="T15" fmla="*/ 100 h 290"/>
                <a:gd name="T16" fmla="*/ 18 w 46"/>
                <a:gd name="T17" fmla="*/ 21 h 290"/>
                <a:gd name="T18" fmla="*/ 0 w 46"/>
                <a:gd name="T19" fmla="*/ 13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290">
                  <a:moveTo>
                    <a:pt x="0" y="13"/>
                  </a:moveTo>
                  <a:cubicBezTo>
                    <a:pt x="0" y="13"/>
                    <a:pt x="9" y="0"/>
                    <a:pt x="23" y="0"/>
                  </a:cubicBezTo>
                  <a:cubicBezTo>
                    <a:pt x="37" y="0"/>
                    <a:pt x="46" y="13"/>
                    <a:pt x="46" y="13"/>
                  </a:cubicBezTo>
                  <a:cubicBezTo>
                    <a:pt x="46" y="13"/>
                    <a:pt x="31" y="9"/>
                    <a:pt x="31" y="20"/>
                  </a:cubicBezTo>
                  <a:cubicBezTo>
                    <a:pt x="32" y="30"/>
                    <a:pt x="37" y="85"/>
                    <a:pt x="37" y="120"/>
                  </a:cubicBezTo>
                  <a:cubicBezTo>
                    <a:pt x="37" y="156"/>
                    <a:pt x="40" y="249"/>
                    <a:pt x="36" y="266"/>
                  </a:cubicBezTo>
                  <a:cubicBezTo>
                    <a:pt x="32" y="284"/>
                    <a:pt x="20" y="290"/>
                    <a:pt x="17" y="267"/>
                  </a:cubicBezTo>
                  <a:cubicBezTo>
                    <a:pt x="15" y="245"/>
                    <a:pt x="15" y="123"/>
                    <a:pt x="16" y="100"/>
                  </a:cubicBezTo>
                  <a:cubicBezTo>
                    <a:pt x="16" y="76"/>
                    <a:pt x="20" y="27"/>
                    <a:pt x="18" y="21"/>
                  </a:cubicBezTo>
                  <a:cubicBezTo>
                    <a:pt x="15" y="14"/>
                    <a:pt x="8" y="9"/>
                    <a:pt x="0" y="13"/>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237" name="Group 11"/>
          <p:cNvGrpSpPr>
            <a:grpSpLocks noChangeAspect="1"/>
          </p:cNvGrpSpPr>
          <p:nvPr/>
        </p:nvGrpSpPr>
        <p:grpSpPr bwMode="auto">
          <a:xfrm>
            <a:off x="4173981" y="2095312"/>
            <a:ext cx="608490" cy="1903767"/>
            <a:chOff x="2681" y="545"/>
            <a:chExt cx="816" cy="2553"/>
          </a:xfrm>
          <a:solidFill>
            <a:schemeClr val="accent2"/>
          </a:solidFill>
        </p:grpSpPr>
        <p:sp>
          <p:nvSpPr>
            <p:cNvPr id="238" name="Freeform 12"/>
            <p:cNvSpPr>
              <a:spLocks/>
            </p:cNvSpPr>
            <p:nvPr/>
          </p:nvSpPr>
          <p:spPr bwMode="auto">
            <a:xfrm>
              <a:off x="2681" y="545"/>
              <a:ext cx="816" cy="2553"/>
            </a:xfrm>
            <a:custGeom>
              <a:avLst/>
              <a:gdLst>
                <a:gd name="T0" fmla="*/ 230 w 342"/>
                <a:gd name="T1" fmla="*/ 37 h 1078"/>
                <a:gd name="T2" fmla="*/ 223 w 342"/>
                <a:gd name="T3" fmla="*/ 116 h 1078"/>
                <a:gd name="T4" fmla="*/ 203 w 342"/>
                <a:gd name="T5" fmla="*/ 159 h 1078"/>
                <a:gd name="T6" fmla="*/ 238 w 342"/>
                <a:gd name="T7" fmla="*/ 185 h 1078"/>
                <a:gd name="T8" fmla="*/ 304 w 342"/>
                <a:gd name="T9" fmla="*/ 271 h 1078"/>
                <a:gd name="T10" fmla="*/ 329 w 342"/>
                <a:gd name="T11" fmla="*/ 358 h 1078"/>
                <a:gd name="T12" fmla="*/ 278 w 342"/>
                <a:gd name="T13" fmla="*/ 377 h 1078"/>
                <a:gd name="T14" fmla="*/ 278 w 342"/>
                <a:gd name="T15" fmla="*/ 450 h 1078"/>
                <a:gd name="T16" fmla="*/ 286 w 342"/>
                <a:gd name="T17" fmla="*/ 572 h 1078"/>
                <a:gd name="T18" fmla="*/ 269 w 342"/>
                <a:gd name="T19" fmla="*/ 671 h 1078"/>
                <a:gd name="T20" fmla="*/ 233 w 342"/>
                <a:gd name="T21" fmla="*/ 921 h 1078"/>
                <a:gd name="T22" fmla="*/ 256 w 342"/>
                <a:gd name="T23" fmla="*/ 982 h 1078"/>
                <a:gd name="T24" fmla="*/ 284 w 342"/>
                <a:gd name="T25" fmla="*/ 1008 h 1078"/>
                <a:gd name="T26" fmla="*/ 257 w 342"/>
                <a:gd name="T27" fmla="*/ 1028 h 1078"/>
                <a:gd name="T28" fmla="*/ 212 w 342"/>
                <a:gd name="T29" fmla="*/ 1021 h 1078"/>
                <a:gd name="T30" fmla="*/ 158 w 342"/>
                <a:gd name="T31" fmla="*/ 1010 h 1078"/>
                <a:gd name="T32" fmla="*/ 162 w 342"/>
                <a:gd name="T33" fmla="*/ 952 h 1078"/>
                <a:gd name="T34" fmla="*/ 157 w 342"/>
                <a:gd name="T35" fmla="*/ 746 h 1078"/>
                <a:gd name="T36" fmla="*/ 74 w 342"/>
                <a:gd name="T37" fmla="*/ 1019 h 1078"/>
                <a:gd name="T38" fmla="*/ 88 w 342"/>
                <a:gd name="T39" fmla="*/ 1057 h 1078"/>
                <a:gd name="T40" fmla="*/ 24 w 342"/>
                <a:gd name="T41" fmla="*/ 1063 h 1078"/>
                <a:gd name="T42" fmla="*/ 2 w 342"/>
                <a:gd name="T43" fmla="*/ 1025 h 1078"/>
                <a:gd name="T44" fmla="*/ 6 w 342"/>
                <a:gd name="T45" fmla="*/ 980 h 1078"/>
                <a:gd name="T46" fmla="*/ 71 w 342"/>
                <a:gd name="T47" fmla="*/ 568 h 1078"/>
                <a:gd name="T48" fmla="*/ 70 w 342"/>
                <a:gd name="T49" fmla="*/ 492 h 1078"/>
                <a:gd name="T50" fmla="*/ 80 w 342"/>
                <a:gd name="T51" fmla="*/ 408 h 1078"/>
                <a:gd name="T52" fmla="*/ 56 w 342"/>
                <a:gd name="T53" fmla="*/ 284 h 1078"/>
                <a:gd name="T54" fmla="*/ 89 w 342"/>
                <a:gd name="T55" fmla="*/ 178 h 1078"/>
                <a:gd name="T56" fmla="*/ 134 w 342"/>
                <a:gd name="T57" fmla="*/ 138 h 1078"/>
                <a:gd name="T58" fmla="*/ 137 w 342"/>
                <a:gd name="T59" fmla="*/ 122 h 1078"/>
                <a:gd name="T60" fmla="*/ 126 w 342"/>
                <a:gd name="T61" fmla="*/ 88 h 1078"/>
                <a:gd name="T62" fmla="*/ 142 w 342"/>
                <a:gd name="T63" fmla="*/ 22 h 1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2" h="1078">
                  <a:moveTo>
                    <a:pt x="206" y="13"/>
                  </a:moveTo>
                  <a:cubicBezTo>
                    <a:pt x="214" y="14"/>
                    <a:pt x="223" y="19"/>
                    <a:pt x="230" y="37"/>
                  </a:cubicBezTo>
                  <a:cubicBezTo>
                    <a:pt x="236" y="55"/>
                    <a:pt x="237" y="68"/>
                    <a:pt x="231" y="81"/>
                  </a:cubicBezTo>
                  <a:cubicBezTo>
                    <a:pt x="225" y="94"/>
                    <a:pt x="225" y="104"/>
                    <a:pt x="223" y="116"/>
                  </a:cubicBezTo>
                  <a:cubicBezTo>
                    <a:pt x="220" y="128"/>
                    <a:pt x="212" y="147"/>
                    <a:pt x="206" y="149"/>
                  </a:cubicBezTo>
                  <a:cubicBezTo>
                    <a:pt x="201" y="150"/>
                    <a:pt x="203" y="154"/>
                    <a:pt x="203" y="159"/>
                  </a:cubicBezTo>
                  <a:cubicBezTo>
                    <a:pt x="203" y="165"/>
                    <a:pt x="206" y="172"/>
                    <a:pt x="206" y="172"/>
                  </a:cubicBezTo>
                  <a:cubicBezTo>
                    <a:pt x="206" y="172"/>
                    <a:pt x="222" y="181"/>
                    <a:pt x="238" y="185"/>
                  </a:cubicBezTo>
                  <a:cubicBezTo>
                    <a:pt x="253" y="189"/>
                    <a:pt x="277" y="206"/>
                    <a:pt x="279" y="228"/>
                  </a:cubicBezTo>
                  <a:cubicBezTo>
                    <a:pt x="281" y="250"/>
                    <a:pt x="291" y="260"/>
                    <a:pt x="304" y="271"/>
                  </a:cubicBezTo>
                  <a:cubicBezTo>
                    <a:pt x="317" y="283"/>
                    <a:pt x="331" y="283"/>
                    <a:pt x="335" y="303"/>
                  </a:cubicBezTo>
                  <a:cubicBezTo>
                    <a:pt x="339" y="324"/>
                    <a:pt x="342" y="352"/>
                    <a:pt x="329" y="358"/>
                  </a:cubicBezTo>
                  <a:cubicBezTo>
                    <a:pt x="316" y="364"/>
                    <a:pt x="284" y="361"/>
                    <a:pt x="284" y="361"/>
                  </a:cubicBezTo>
                  <a:cubicBezTo>
                    <a:pt x="284" y="361"/>
                    <a:pt x="283" y="372"/>
                    <a:pt x="278" y="377"/>
                  </a:cubicBezTo>
                  <a:cubicBezTo>
                    <a:pt x="273" y="382"/>
                    <a:pt x="265" y="386"/>
                    <a:pt x="265" y="386"/>
                  </a:cubicBezTo>
                  <a:cubicBezTo>
                    <a:pt x="265" y="386"/>
                    <a:pt x="275" y="424"/>
                    <a:pt x="278" y="450"/>
                  </a:cubicBezTo>
                  <a:cubicBezTo>
                    <a:pt x="280" y="476"/>
                    <a:pt x="284" y="530"/>
                    <a:pt x="286" y="543"/>
                  </a:cubicBezTo>
                  <a:cubicBezTo>
                    <a:pt x="289" y="556"/>
                    <a:pt x="291" y="567"/>
                    <a:pt x="286" y="572"/>
                  </a:cubicBezTo>
                  <a:cubicBezTo>
                    <a:pt x="280" y="576"/>
                    <a:pt x="277" y="577"/>
                    <a:pt x="277" y="577"/>
                  </a:cubicBezTo>
                  <a:cubicBezTo>
                    <a:pt x="277" y="577"/>
                    <a:pt x="275" y="635"/>
                    <a:pt x="269" y="671"/>
                  </a:cubicBezTo>
                  <a:cubicBezTo>
                    <a:pt x="264" y="707"/>
                    <a:pt x="255" y="747"/>
                    <a:pt x="248" y="789"/>
                  </a:cubicBezTo>
                  <a:cubicBezTo>
                    <a:pt x="241" y="831"/>
                    <a:pt x="235" y="900"/>
                    <a:pt x="233" y="921"/>
                  </a:cubicBezTo>
                  <a:cubicBezTo>
                    <a:pt x="230" y="942"/>
                    <a:pt x="229" y="943"/>
                    <a:pt x="233" y="952"/>
                  </a:cubicBezTo>
                  <a:cubicBezTo>
                    <a:pt x="236" y="961"/>
                    <a:pt x="261" y="979"/>
                    <a:pt x="256" y="982"/>
                  </a:cubicBezTo>
                  <a:cubicBezTo>
                    <a:pt x="252" y="985"/>
                    <a:pt x="252" y="985"/>
                    <a:pt x="252" y="985"/>
                  </a:cubicBezTo>
                  <a:cubicBezTo>
                    <a:pt x="252" y="985"/>
                    <a:pt x="269" y="1008"/>
                    <a:pt x="284" y="1008"/>
                  </a:cubicBezTo>
                  <a:cubicBezTo>
                    <a:pt x="299" y="1008"/>
                    <a:pt x="317" y="1013"/>
                    <a:pt x="317" y="1024"/>
                  </a:cubicBezTo>
                  <a:cubicBezTo>
                    <a:pt x="317" y="1035"/>
                    <a:pt x="272" y="1028"/>
                    <a:pt x="257" y="1028"/>
                  </a:cubicBezTo>
                  <a:cubicBezTo>
                    <a:pt x="242" y="1028"/>
                    <a:pt x="226" y="1021"/>
                    <a:pt x="219" y="1017"/>
                  </a:cubicBezTo>
                  <a:cubicBezTo>
                    <a:pt x="211" y="1014"/>
                    <a:pt x="212" y="1021"/>
                    <a:pt x="212" y="1021"/>
                  </a:cubicBezTo>
                  <a:cubicBezTo>
                    <a:pt x="212" y="1021"/>
                    <a:pt x="192" y="1021"/>
                    <a:pt x="178" y="1020"/>
                  </a:cubicBezTo>
                  <a:cubicBezTo>
                    <a:pt x="164" y="1018"/>
                    <a:pt x="158" y="1018"/>
                    <a:pt x="158" y="1010"/>
                  </a:cubicBezTo>
                  <a:cubicBezTo>
                    <a:pt x="158" y="1002"/>
                    <a:pt x="158" y="999"/>
                    <a:pt x="158" y="999"/>
                  </a:cubicBezTo>
                  <a:cubicBezTo>
                    <a:pt x="158" y="999"/>
                    <a:pt x="158" y="977"/>
                    <a:pt x="162" y="952"/>
                  </a:cubicBezTo>
                  <a:cubicBezTo>
                    <a:pt x="165" y="928"/>
                    <a:pt x="163" y="833"/>
                    <a:pt x="162" y="804"/>
                  </a:cubicBezTo>
                  <a:cubicBezTo>
                    <a:pt x="160" y="775"/>
                    <a:pt x="157" y="746"/>
                    <a:pt x="157" y="746"/>
                  </a:cubicBezTo>
                  <a:cubicBezTo>
                    <a:pt x="157" y="746"/>
                    <a:pt x="128" y="846"/>
                    <a:pt x="113" y="901"/>
                  </a:cubicBezTo>
                  <a:cubicBezTo>
                    <a:pt x="97" y="957"/>
                    <a:pt x="78" y="1016"/>
                    <a:pt x="74" y="1019"/>
                  </a:cubicBezTo>
                  <a:cubicBezTo>
                    <a:pt x="70" y="1021"/>
                    <a:pt x="71" y="1025"/>
                    <a:pt x="71" y="1025"/>
                  </a:cubicBezTo>
                  <a:cubicBezTo>
                    <a:pt x="71" y="1025"/>
                    <a:pt x="87" y="1044"/>
                    <a:pt x="88" y="1057"/>
                  </a:cubicBezTo>
                  <a:cubicBezTo>
                    <a:pt x="89" y="1070"/>
                    <a:pt x="92" y="1075"/>
                    <a:pt x="79" y="1077"/>
                  </a:cubicBezTo>
                  <a:cubicBezTo>
                    <a:pt x="66" y="1078"/>
                    <a:pt x="35" y="1070"/>
                    <a:pt x="24" y="1063"/>
                  </a:cubicBezTo>
                  <a:cubicBezTo>
                    <a:pt x="14" y="1055"/>
                    <a:pt x="13" y="1047"/>
                    <a:pt x="8" y="1043"/>
                  </a:cubicBezTo>
                  <a:cubicBezTo>
                    <a:pt x="2" y="1040"/>
                    <a:pt x="0" y="1034"/>
                    <a:pt x="2" y="1025"/>
                  </a:cubicBezTo>
                  <a:cubicBezTo>
                    <a:pt x="5" y="1016"/>
                    <a:pt x="5" y="1014"/>
                    <a:pt x="5" y="1014"/>
                  </a:cubicBezTo>
                  <a:cubicBezTo>
                    <a:pt x="5" y="1014"/>
                    <a:pt x="1" y="1011"/>
                    <a:pt x="6" y="980"/>
                  </a:cubicBezTo>
                  <a:cubicBezTo>
                    <a:pt x="11" y="950"/>
                    <a:pt x="35" y="786"/>
                    <a:pt x="50" y="712"/>
                  </a:cubicBezTo>
                  <a:cubicBezTo>
                    <a:pt x="66" y="639"/>
                    <a:pt x="71" y="577"/>
                    <a:pt x="71" y="568"/>
                  </a:cubicBezTo>
                  <a:cubicBezTo>
                    <a:pt x="71" y="558"/>
                    <a:pt x="68" y="559"/>
                    <a:pt x="62" y="556"/>
                  </a:cubicBezTo>
                  <a:cubicBezTo>
                    <a:pt x="56" y="552"/>
                    <a:pt x="68" y="513"/>
                    <a:pt x="70" y="492"/>
                  </a:cubicBezTo>
                  <a:cubicBezTo>
                    <a:pt x="71" y="471"/>
                    <a:pt x="73" y="456"/>
                    <a:pt x="73" y="442"/>
                  </a:cubicBezTo>
                  <a:cubicBezTo>
                    <a:pt x="72" y="428"/>
                    <a:pt x="78" y="419"/>
                    <a:pt x="80" y="408"/>
                  </a:cubicBezTo>
                  <a:cubicBezTo>
                    <a:pt x="81" y="397"/>
                    <a:pt x="85" y="368"/>
                    <a:pt x="77" y="344"/>
                  </a:cubicBezTo>
                  <a:cubicBezTo>
                    <a:pt x="68" y="319"/>
                    <a:pt x="60" y="289"/>
                    <a:pt x="56" y="284"/>
                  </a:cubicBezTo>
                  <a:cubicBezTo>
                    <a:pt x="52" y="279"/>
                    <a:pt x="56" y="261"/>
                    <a:pt x="58" y="238"/>
                  </a:cubicBezTo>
                  <a:cubicBezTo>
                    <a:pt x="60" y="214"/>
                    <a:pt x="66" y="190"/>
                    <a:pt x="89" y="178"/>
                  </a:cubicBezTo>
                  <a:cubicBezTo>
                    <a:pt x="112" y="165"/>
                    <a:pt x="122" y="162"/>
                    <a:pt x="128" y="152"/>
                  </a:cubicBezTo>
                  <a:cubicBezTo>
                    <a:pt x="135" y="141"/>
                    <a:pt x="131" y="140"/>
                    <a:pt x="134" y="138"/>
                  </a:cubicBezTo>
                  <a:cubicBezTo>
                    <a:pt x="137" y="136"/>
                    <a:pt x="138" y="135"/>
                    <a:pt x="138" y="135"/>
                  </a:cubicBezTo>
                  <a:cubicBezTo>
                    <a:pt x="138" y="135"/>
                    <a:pt x="138" y="126"/>
                    <a:pt x="137" y="122"/>
                  </a:cubicBezTo>
                  <a:cubicBezTo>
                    <a:pt x="136" y="118"/>
                    <a:pt x="132" y="118"/>
                    <a:pt x="131" y="113"/>
                  </a:cubicBezTo>
                  <a:cubicBezTo>
                    <a:pt x="129" y="109"/>
                    <a:pt x="125" y="96"/>
                    <a:pt x="126" y="88"/>
                  </a:cubicBezTo>
                  <a:cubicBezTo>
                    <a:pt x="127" y="80"/>
                    <a:pt x="129" y="79"/>
                    <a:pt x="129" y="79"/>
                  </a:cubicBezTo>
                  <a:cubicBezTo>
                    <a:pt x="129" y="79"/>
                    <a:pt x="125" y="35"/>
                    <a:pt x="142" y="22"/>
                  </a:cubicBezTo>
                  <a:cubicBezTo>
                    <a:pt x="159" y="10"/>
                    <a:pt x="189" y="0"/>
                    <a:pt x="206"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9" name="Freeform 13"/>
            <p:cNvSpPr>
              <a:spLocks/>
            </p:cNvSpPr>
            <p:nvPr/>
          </p:nvSpPr>
          <p:spPr bwMode="auto">
            <a:xfrm>
              <a:off x="2998" y="867"/>
              <a:ext cx="184" cy="156"/>
            </a:xfrm>
            <a:custGeom>
              <a:avLst/>
              <a:gdLst>
                <a:gd name="T0" fmla="*/ 70 w 77"/>
                <a:gd name="T1" fmla="*/ 26 h 66"/>
                <a:gd name="T2" fmla="*/ 73 w 77"/>
                <a:gd name="T3" fmla="*/ 36 h 66"/>
                <a:gd name="T4" fmla="*/ 74 w 77"/>
                <a:gd name="T5" fmla="*/ 37 h 66"/>
                <a:gd name="T6" fmla="*/ 77 w 77"/>
                <a:gd name="T7" fmla="*/ 66 h 66"/>
                <a:gd name="T8" fmla="*/ 74 w 77"/>
                <a:gd name="T9" fmla="*/ 63 h 66"/>
                <a:gd name="T10" fmla="*/ 63 w 77"/>
                <a:gd name="T11" fmla="*/ 48 h 66"/>
                <a:gd name="T12" fmla="*/ 56 w 77"/>
                <a:gd name="T13" fmla="*/ 63 h 66"/>
                <a:gd name="T14" fmla="*/ 0 w 77"/>
                <a:gd name="T15" fmla="*/ 4 h 66"/>
                <a:gd name="T16" fmla="*/ 1 w 77"/>
                <a:gd name="T17" fmla="*/ 2 h 66"/>
                <a:gd name="T18" fmla="*/ 5 w 77"/>
                <a:gd name="T19" fmla="*/ 0 h 66"/>
                <a:gd name="T20" fmla="*/ 27 w 77"/>
                <a:gd name="T21" fmla="*/ 25 h 66"/>
                <a:gd name="T22" fmla="*/ 63 w 77"/>
                <a:gd name="T23" fmla="*/ 45 h 66"/>
                <a:gd name="T24" fmla="*/ 70 w 77"/>
                <a:gd name="T25" fmla="*/ 2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66">
                  <a:moveTo>
                    <a:pt x="70" y="26"/>
                  </a:moveTo>
                  <a:cubicBezTo>
                    <a:pt x="71" y="31"/>
                    <a:pt x="73" y="36"/>
                    <a:pt x="73" y="36"/>
                  </a:cubicBezTo>
                  <a:cubicBezTo>
                    <a:pt x="73" y="36"/>
                    <a:pt x="74" y="37"/>
                    <a:pt x="74" y="37"/>
                  </a:cubicBezTo>
                  <a:cubicBezTo>
                    <a:pt x="74" y="43"/>
                    <a:pt x="76" y="56"/>
                    <a:pt x="77" y="66"/>
                  </a:cubicBezTo>
                  <a:cubicBezTo>
                    <a:pt x="76" y="66"/>
                    <a:pt x="75" y="65"/>
                    <a:pt x="74" y="63"/>
                  </a:cubicBezTo>
                  <a:cubicBezTo>
                    <a:pt x="69" y="52"/>
                    <a:pt x="67" y="46"/>
                    <a:pt x="63" y="48"/>
                  </a:cubicBezTo>
                  <a:cubicBezTo>
                    <a:pt x="61" y="50"/>
                    <a:pt x="58" y="57"/>
                    <a:pt x="56" y="63"/>
                  </a:cubicBezTo>
                  <a:cubicBezTo>
                    <a:pt x="43" y="48"/>
                    <a:pt x="12" y="14"/>
                    <a:pt x="0" y="4"/>
                  </a:cubicBezTo>
                  <a:cubicBezTo>
                    <a:pt x="0" y="3"/>
                    <a:pt x="0" y="3"/>
                    <a:pt x="1" y="2"/>
                  </a:cubicBezTo>
                  <a:cubicBezTo>
                    <a:pt x="3" y="1"/>
                    <a:pt x="4" y="0"/>
                    <a:pt x="5" y="0"/>
                  </a:cubicBezTo>
                  <a:cubicBezTo>
                    <a:pt x="8" y="6"/>
                    <a:pt x="17" y="19"/>
                    <a:pt x="27" y="25"/>
                  </a:cubicBezTo>
                  <a:cubicBezTo>
                    <a:pt x="38" y="31"/>
                    <a:pt x="63" y="45"/>
                    <a:pt x="63" y="45"/>
                  </a:cubicBezTo>
                  <a:cubicBezTo>
                    <a:pt x="63" y="45"/>
                    <a:pt x="68" y="33"/>
                    <a:pt x="70"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0" name="Freeform 14"/>
            <p:cNvSpPr>
              <a:spLocks/>
            </p:cNvSpPr>
            <p:nvPr/>
          </p:nvSpPr>
          <p:spPr bwMode="auto">
            <a:xfrm>
              <a:off x="3210" y="1225"/>
              <a:ext cx="93" cy="130"/>
            </a:xfrm>
            <a:custGeom>
              <a:avLst/>
              <a:gdLst>
                <a:gd name="T0" fmla="*/ 7 w 39"/>
                <a:gd name="T1" fmla="*/ 43 h 55"/>
                <a:gd name="T2" fmla="*/ 21 w 39"/>
                <a:gd name="T3" fmla="*/ 27 h 55"/>
                <a:gd name="T4" fmla="*/ 5 w 39"/>
                <a:gd name="T5" fmla="*/ 8 h 55"/>
                <a:gd name="T6" fmla="*/ 19 w 39"/>
                <a:gd name="T7" fmla="*/ 8 h 55"/>
                <a:gd name="T8" fmla="*/ 39 w 39"/>
                <a:gd name="T9" fmla="*/ 55 h 55"/>
                <a:gd name="T10" fmla="*/ 7 w 39"/>
                <a:gd name="T11" fmla="*/ 43 h 55"/>
              </a:gdLst>
              <a:ahLst/>
              <a:cxnLst>
                <a:cxn ang="0">
                  <a:pos x="T0" y="T1"/>
                </a:cxn>
                <a:cxn ang="0">
                  <a:pos x="T2" y="T3"/>
                </a:cxn>
                <a:cxn ang="0">
                  <a:pos x="T4" y="T5"/>
                </a:cxn>
                <a:cxn ang="0">
                  <a:pos x="T6" y="T7"/>
                </a:cxn>
                <a:cxn ang="0">
                  <a:pos x="T8" y="T9"/>
                </a:cxn>
                <a:cxn ang="0">
                  <a:pos x="T10" y="T11"/>
                </a:cxn>
              </a:cxnLst>
              <a:rect l="0" t="0" r="r" b="b"/>
              <a:pathLst>
                <a:path w="39" h="55">
                  <a:moveTo>
                    <a:pt x="7" y="43"/>
                  </a:moveTo>
                  <a:cubicBezTo>
                    <a:pt x="7" y="43"/>
                    <a:pt x="21" y="38"/>
                    <a:pt x="21" y="27"/>
                  </a:cubicBezTo>
                  <a:cubicBezTo>
                    <a:pt x="21" y="16"/>
                    <a:pt x="11" y="8"/>
                    <a:pt x="5" y="8"/>
                  </a:cubicBezTo>
                  <a:cubicBezTo>
                    <a:pt x="0" y="7"/>
                    <a:pt x="8" y="0"/>
                    <a:pt x="19" y="8"/>
                  </a:cubicBezTo>
                  <a:cubicBezTo>
                    <a:pt x="30" y="17"/>
                    <a:pt x="39" y="55"/>
                    <a:pt x="39" y="55"/>
                  </a:cubicBezTo>
                  <a:cubicBezTo>
                    <a:pt x="39" y="55"/>
                    <a:pt x="16" y="47"/>
                    <a:pt x="7"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1" name="Freeform 15"/>
            <p:cNvSpPr>
              <a:spLocks/>
            </p:cNvSpPr>
            <p:nvPr/>
          </p:nvSpPr>
          <p:spPr bwMode="auto">
            <a:xfrm>
              <a:off x="3296" y="1371"/>
              <a:ext cx="22" cy="100"/>
            </a:xfrm>
            <a:custGeom>
              <a:avLst/>
              <a:gdLst>
                <a:gd name="T0" fmla="*/ 3 w 9"/>
                <a:gd name="T1" fmla="*/ 0 h 42"/>
                <a:gd name="T2" fmla="*/ 9 w 9"/>
                <a:gd name="T3" fmla="*/ 35 h 42"/>
                <a:gd name="T4" fmla="*/ 0 w 9"/>
                <a:gd name="T5" fmla="*/ 42 h 42"/>
                <a:gd name="T6" fmla="*/ 3 w 9"/>
                <a:gd name="T7" fmla="*/ 0 h 42"/>
              </a:gdLst>
              <a:ahLst/>
              <a:cxnLst>
                <a:cxn ang="0">
                  <a:pos x="T0" y="T1"/>
                </a:cxn>
                <a:cxn ang="0">
                  <a:pos x="T2" y="T3"/>
                </a:cxn>
                <a:cxn ang="0">
                  <a:pos x="T4" y="T5"/>
                </a:cxn>
                <a:cxn ang="0">
                  <a:pos x="T6" y="T7"/>
                </a:cxn>
              </a:cxnLst>
              <a:rect l="0" t="0" r="r" b="b"/>
              <a:pathLst>
                <a:path w="9" h="42">
                  <a:moveTo>
                    <a:pt x="3" y="0"/>
                  </a:moveTo>
                  <a:cubicBezTo>
                    <a:pt x="9" y="35"/>
                    <a:pt x="9" y="35"/>
                    <a:pt x="9" y="35"/>
                  </a:cubicBezTo>
                  <a:cubicBezTo>
                    <a:pt x="0" y="42"/>
                    <a:pt x="0" y="42"/>
                    <a:pt x="0" y="42"/>
                  </a:cubicBezTo>
                  <a:cubicBezTo>
                    <a:pt x="0" y="42"/>
                    <a:pt x="2" y="12"/>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42" name="Title 1"/>
          <p:cNvSpPr>
            <a:spLocks noGrp="1"/>
          </p:cNvSpPr>
          <p:nvPr>
            <p:ph type="title"/>
          </p:nvPr>
        </p:nvSpPr>
        <p:spPr>
          <a:xfrm>
            <a:off x="1116629" y="281405"/>
            <a:ext cx="5433092" cy="491735"/>
          </a:xfr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eaLnBrk="0" fontAlgn="base" hangingPunct="0">
              <a:spcAft>
                <a:spcPct val="0"/>
              </a:spcAft>
            </a:pPr>
            <a:r>
              <a:rPr lang="en-US" sz="3600" b="1" dirty="0">
                <a:solidFill>
                  <a:schemeClr val="accent1"/>
                </a:solidFill>
              </a:rPr>
              <a:t>  CIRT Framework</a:t>
            </a:r>
          </a:p>
        </p:txBody>
      </p:sp>
      <p:sp>
        <p:nvSpPr>
          <p:cNvPr id="243" name="Content Placeholder 2"/>
          <p:cNvSpPr>
            <a:spLocks noGrp="1"/>
          </p:cNvSpPr>
          <p:nvPr>
            <p:ph idx="1"/>
          </p:nvPr>
        </p:nvSpPr>
        <p:spPr>
          <a:xfrm>
            <a:off x="5546893" y="5157192"/>
            <a:ext cx="6021715" cy="1070626"/>
          </a:xfrm>
        </p:spPr>
        <p:txBody>
          <a:bodyPr>
            <a:noAutofit/>
          </a:bodyPr>
          <a:lstStyle/>
          <a:p>
            <a:pPr marL="342900" indent="-342900" eaLnBrk="0" fontAlgn="base" hangingPunct="0">
              <a:spcBef>
                <a:spcPct val="20000"/>
              </a:spcBef>
              <a:spcAft>
                <a:spcPct val="0"/>
              </a:spcAft>
              <a:buClr>
                <a:srgbClr val="0E438A"/>
              </a:buClr>
              <a:buSzPct val="110000"/>
              <a:buFont typeface="Wingdings" pitchFamily="2" charset="2"/>
              <a:buChar char="§"/>
            </a:pPr>
            <a:r>
              <a:rPr lang="en-US" sz="1800" dirty="0">
                <a:solidFill>
                  <a:srgbClr val="002060"/>
                </a:solidFill>
                <a:latin typeface="+mn-lt"/>
              </a:rPr>
              <a:t>Focused on Incident Responses capabilities with National responsibilities</a:t>
            </a:r>
          </a:p>
          <a:p>
            <a:pPr marL="342900" indent="-342900" eaLnBrk="0" fontAlgn="base" hangingPunct="0">
              <a:spcBef>
                <a:spcPct val="20000"/>
              </a:spcBef>
              <a:spcAft>
                <a:spcPct val="0"/>
              </a:spcAft>
              <a:buClr>
                <a:srgbClr val="0E438A"/>
              </a:buClr>
              <a:buSzPct val="110000"/>
              <a:buFont typeface="Wingdings" pitchFamily="2" charset="2"/>
              <a:buChar char="§"/>
            </a:pPr>
            <a:r>
              <a:rPr lang="en-US" sz="1800" dirty="0">
                <a:solidFill>
                  <a:srgbClr val="002060"/>
                </a:solidFill>
                <a:latin typeface="+mn-lt"/>
              </a:rPr>
              <a:t>Aligned with the FIRST Service Framework</a:t>
            </a:r>
          </a:p>
        </p:txBody>
      </p:sp>
      <p:sp>
        <p:nvSpPr>
          <p:cNvPr id="3" name="Slide Number Placeholder 2">
            <a:extLst>
              <a:ext uri="{FF2B5EF4-FFF2-40B4-BE49-F238E27FC236}">
                <a16:creationId xmlns:a16="http://schemas.microsoft.com/office/drawing/2014/main" id="{3E17BCAC-4511-41AB-8065-7A1A18124F8A}"/>
              </a:ext>
            </a:extLst>
          </p:cNvPr>
          <p:cNvSpPr>
            <a:spLocks noGrp="1"/>
          </p:cNvSpPr>
          <p:nvPr>
            <p:ph type="sldNum" sz="quarter" idx="12"/>
          </p:nvPr>
        </p:nvSpPr>
        <p:spPr/>
        <p:txBody>
          <a:bodyPr/>
          <a:lstStyle/>
          <a:p>
            <a:fld id="{05F9E8EB-0DDF-4D7C-A745-6B028D7CD0B1}" type="slidenum">
              <a:rPr lang="en-US" smtClean="0">
                <a:solidFill>
                  <a:prstClr val="black">
                    <a:tint val="75000"/>
                  </a:prstClr>
                </a:solidFill>
              </a:rPr>
              <a:pPr/>
              <a:t>16</a:t>
            </a:fld>
            <a:endParaRPr lang="en-US">
              <a:solidFill>
                <a:prstClr val="black">
                  <a:tint val="75000"/>
                </a:prstClr>
              </a:solidFill>
            </a:endParaRPr>
          </a:p>
        </p:txBody>
      </p:sp>
    </p:spTree>
    <p:extLst>
      <p:ext uri="{BB962C8B-B14F-4D97-AF65-F5344CB8AC3E}">
        <p14:creationId xmlns:p14="http://schemas.microsoft.com/office/powerpoint/2010/main" val="405260298"/>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p:cNvSpPr>
            <a:spLocks noGrp="1"/>
          </p:cNvSpPr>
          <p:nvPr>
            <p:ph type="title"/>
          </p:nvPr>
        </p:nvSpPr>
        <p:spPr>
          <a:xfrm>
            <a:off x="526967" y="814735"/>
            <a:ext cx="5192896" cy="48013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noAutofit/>
          </a:bodyPr>
          <a:lstStyle/>
          <a:p>
            <a:pPr algn="ctr" eaLnBrk="0" fontAlgn="base" hangingPunct="0">
              <a:spcAft>
                <a:spcPct val="0"/>
              </a:spcAft>
            </a:pPr>
            <a:r>
              <a:rPr lang="en-US" sz="1600" b="1" dirty="0">
                <a:solidFill>
                  <a:schemeClr val="accent1"/>
                </a:solidFill>
              </a:rPr>
              <a:t>ITU CIRT Projects</a:t>
            </a:r>
          </a:p>
        </p:txBody>
      </p:sp>
      <p:sp>
        <p:nvSpPr>
          <p:cNvPr id="3" name="Content Placeholder 2"/>
          <p:cNvSpPr>
            <a:spLocks noGrp="1"/>
          </p:cNvSpPr>
          <p:nvPr>
            <p:ph idx="1"/>
          </p:nvPr>
        </p:nvSpPr>
        <p:spPr>
          <a:xfrm>
            <a:off x="238613" y="3750817"/>
            <a:ext cx="2629278" cy="3096344"/>
          </a:xfrm>
        </p:spPr>
        <p:txBody>
          <a:bodyPr>
            <a:normAutofit fontScale="92500" lnSpcReduction="10000"/>
          </a:bodyPr>
          <a:lstStyle/>
          <a:p>
            <a:pPr marL="0" indent="0">
              <a:buNone/>
            </a:pPr>
            <a:r>
              <a:rPr lang="en-US" sz="1100" b="1" u="sng" kern="1200" dirty="0">
                <a:solidFill>
                  <a:srgbClr val="002060"/>
                </a:solidFill>
              </a:rPr>
              <a:t>14 </a:t>
            </a:r>
            <a:r>
              <a:rPr lang="en-US" sz="1100" b="1" u="sng" dirty="0">
                <a:solidFill>
                  <a:srgbClr val="002060"/>
                </a:solidFill>
              </a:rPr>
              <a:t>National</a:t>
            </a:r>
            <a:r>
              <a:rPr lang="en-US" sz="1100" b="1" u="sng" kern="1200" dirty="0">
                <a:solidFill>
                  <a:srgbClr val="002060"/>
                </a:solidFill>
              </a:rPr>
              <a:t> CIRT designed and established</a:t>
            </a:r>
          </a:p>
          <a:p>
            <a:r>
              <a:rPr lang="en-US" sz="1000" kern="1200" dirty="0">
                <a:solidFill>
                  <a:srgbClr val="002060"/>
                </a:solidFill>
              </a:rPr>
              <a:t>Barbados</a:t>
            </a:r>
          </a:p>
          <a:p>
            <a:r>
              <a:rPr lang="en-US" sz="1000" kern="1200" dirty="0">
                <a:solidFill>
                  <a:srgbClr val="002060"/>
                </a:solidFill>
              </a:rPr>
              <a:t>Burkina Faso</a:t>
            </a:r>
          </a:p>
          <a:p>
            <a:r>
              <a:rPr lang="en-US" sz="1000" kern="1200" dirty="0">
                <a:solidFill>
                  <a:srgbClr val="002060"/>
                </a:solidFill>
              </a:rPr>
              <a:t>Cote d’Ivoire</a:t>
            </a:r>
          </a:p>
          <a:p>
            <a:r>
              <a:rPr lang="en-US" sz="1000" dirty="0">
                <a:solidFill>
                  <a:srgbClr val="002060"/>
                </a:solidFill>
              </a:rPr>
              <a:t>Cyprus (Governmental CIRT &amp; National CIRT​)</a:t>
            </a:r>
            <a:endParaRPr lang="en-US" sz="1000" kern="1200" dirty="0">
              <a:solidFill>
                <a:srgbClr val="002060"/>
              </a:solidFill>
            </a:endParaRPr>
          </a:p>
          <a:p>
            <a:r>
              <a:rPr lang="en-US" sz="1000" kern="1200" dirty="0">
                <a:solidFill>
                  <a:srgbClr val="002060"/>
                </a:solidFill>
              </a:rPr>
              <a:t>Ghana</a:t>
            </a:r>
          </a:p>
          <a:p>
            <a:r>
              <a:rPr lang="en-US" sz="1000" kern="1200" dirty="0">
                <a:solidFill>
                  <a:srgbClr val="002060"/>
                </a:solidFill>
              </a:rPr>
              <a:t>Jamaica</a:t>
            </a:r>
          </a:p>
          <a:p>
            <a:r>
              <a:rPr lang="en-US" sz="1000" kern="1200" dirty="0">
                <a:solidFill>
                  <a:srgbClr val="002060"/>
                </a:solidFill>
              </a:rPr>
              <a:t>Kenya (+ Enhancement in progress)</a:t>
            </a:r>
          </a:p>
          <a:p>
            <a:r>
              <a:rPr lang="en-US" sz="1000" kern="1200" dirty="0">
                <a:solidFill>
                  <a:srgbClr val="002060"/>
                </a:solidFill>
              </a:rPr>
              <a:t>Montenegro</a:t>
            </a:r>
          </a:p>
          <a:p>
            <a:r>
              <a:rPr lang="en-US" sz="1000" kern="1200" dirty="0">
                <a:solidFill>
                  <a:srgbClr val="002060"/>
                </a:solidFill>
              </a:rPr>
              <a:t>Tanzania</a:t>
            </a:r>
          </a:p>
          <a:p>
            <a:r>
              <a:rPr lang="en-US" sz="1000" kern="1200" dirty="0">
                <a:solidFill>
                  <a:srgbClr val="002060"/>
                </a:solidFill>
              </a:rPr>
              <a:t>Trinidad and Tobago</a:t>
            </a:r>
          </a:p>
          <a:p>
            <a:r>
              <a:rPr lang="en-US" sz="1000" kern="1200" dirty="0">
                <a:solidFill>
                  <a:srgbClr val="002060"/>
                </a:solidFill>
              </a:rPr>
              <a:t>Uganda</a:t>
            </a:r>
          </a:p>
          <a:p>
            <a:r>
              <a:rPr lang="en-US" sz="1000" kern="1200" dirty="0">
                <a:solidFill>
                  <a:srgbClr val="002060"/>
                </a:solidFill>
              </a:rPr>
              <a:t>Zambia</a:t>
            </a:r>
          </a:p>
          <a:p>
            <a:pPr marL="0" indent="0">
              <a:buNone/>
            </a:pPr>
            <a:endParaRPr lang="en-US" sz="1000" dirty="0">
              <a:solidFill>
                <a:srgbClr val="002060"/>
              </a:solidFill>
            </a:endParaRPr>
          </a:p>
          <a:p>
            <a:endParaRPr lang="en-US" sz="1000" b="1" u="sng" dirty="0">
              <a:solidFill>
                <a:srgbClr val="002060"/>
              </a:solidFill>
            </a:endParaRPr>
          </a:p>
          <a:p>
            <a:endParaRPr lang="en-US" sz="1000" dirty="0">
              <a:solidFill>
                <a:srgbClr val="002060"/>
              </a:solidFill>
            </a:endParaRPr>
          </a:p>
          <a:p>
            <a:endParaRPr lang="en-US" sz="1000" dirty="0">
              <a:solidFill>
                <a:srgbClr val="002060"/>
              </a:solidFill>
            </a:endParaRPr>
          </a:p>
        </p:txBody>
      </p:sp>
      <p:sp>
        <p:nvSpPr>
          <p:cNvPr id="5" name="Rectangle 4"/>
          <p:cNvSpPr/>
          <p:nvPr/>
        </p:nvSpPr>
        <p:spPr>
          <a:xfrm>
            <a:off x="238613" y="956922"/>
            <a:ext cx="3937526" cy="3031599"/>
          </a:xfrm>
          <a:prstGeom prst="rect">
            <a:avLst/>
          </a:prstGeom>
        </p:spPr>
        <p:txBody>
          <a:bodyPr wrap="square">
            <a:spAutoFit/>
          </a:bodyPr>
          <a:lstStyle/>
          <a:p>
            <a:r>
              <a:rPr lang="en-US" sz="1100" b="1" u="sng" dirty="0">
                <a:solidFill>
                  <a:srgbClr val="002060"/>
                </a:solidFill>
              </a:rPr>
              <a:t>73 National CIRT ASSESSMENT</a:t>
            </a:r>
          </a:p>
          <a:p>
            <a:endParaRPr lang="en-US" sz="900" b="1" dirty="0">
              <a:solidFill>
                <a:srgbClr val="002060"/>
              </a:solidFill>
            </a:endParaRPr>
          </a:p>
          <a:p>
            <a:r>
              <a:rPr lang="en-US" sz="900" b="1" dirty="0">
                <a:solidFill>
                  <a:srgbClr val="002060"/>
                </a:solidFill>
              </a:rPr>
              <a:t>Africa :</a:t>
            </a:r>
            <a:r>
              <a:rPr lang="en-US" sz="900" dirty="0">
                <a:solidFill>
                  <a:srgbClr val="002060"/>
                </a:solidFill>
              </a:rPr>
              <a:t> Angola, Botswana, Burkina Faso, Burundi, Cameroon, Central African Republic, Chad, Congo (Dem Rep), Congo (Republic), Côte d'Ivoire, Gabonese Republic, Gambia, Ghana, Kenya, Lesotho, Liberia, Madagascar, Malawi, Mali, Mozambique, Niger , Nigeria, Rwanda, Senegal, Sierra Leone,  </a:t>
            </a:r>
            <a:r>
              <a:rPr lang="en-US" sz="900" dirty="0" err="1">
                <a:solidFill>
                  <a:srgbClr val="002060"/>
                </a:solidFill>
              </a:rPr>
              <a:t>eSwatini</a:t>
            </a:r>
            <a:r>
              <a:rPr lang="en-US" sz="900" dirty="0">
                <a:solidFill>
                  <a:srgbClr val="002060"/>
                </a:solidFill>
              </a:rPr>
              <a:t>, Tanzania, Togolese Republic, Uganda , Zambia, Zimbabwe</a:t>
            </a:r>
          </a:p>
          <a:p>
            <a:endParaRPr lang="en-US" sz="900" b="1" dirty="0">
              <a:solidFill>
                <a:srgbClr val="002060"/>
              </a:solidFill>
            </a:endParaRPr>
          </a:p>
          <a:p>
            <a:r>
              <a:rPr lang="en-US" sz="900" b="1" dirty="0">
                <a:solidFill>
                  <a:srgbClr val="002060"/>
                </a:solidFill>
              </a:rPr>
              <a:t>Americas:</a:t>
            </a:r>
            <a:r>
              <a:rPr lang="en-US" sz="900" dirty="0">
                <a:solidFill>
                  <a:srgbClr val="002060"/>
                </a:solidFill>
              </a:rPr>
              <a:t> Anguilla, Antigua, Barbados, Bolivia, Dominica , Dominican Republic , Ecuador, Grenada, Honduras, Jamaica , St Kitts &amp; Nevis, St Lucia, St Vincent &amp; The Grenadines, Suriname,​ Trinidad and Tobago</a:t>
            </a:r>
          </a:p>
          <a:p>
            <a:endParaRPr lang="en-US" sz="900" b="1" dirty="0">
              <a:solidFill>
                <a:srgbClr val="002060"/>
              </a:solidFill>
            </a:endParaRPr>
          </a:p>
          <a:p>
            <a:r>
              <a:rPr lang="en-US" sz="900" b="1" dirty="0">
                <a:solidFill>
                  <a:srgbClr val="002060"/>
                </a:solidFill>
              </a:rPr>
              <a:t>Arab region:</a:t>
            </a:r>
            <a:r>
              <a:rPr lang="en-US" sz="900" dirty="0">
                <a:solidFill>
                  <a:srgbClr val="002060"/>
                </a:solidFill>
              </a:rPr>
              <a:t> Comoros, Djibouti, Jordan, Lebanon, Mauritania, Palestine, Sudan</a:t>
            </a:r>
          </a:p>
          <a:p>
            <a:endParaRPr lang="en-US" sz="900" b="1" dirty="0">
              <a:solidFill>
                <a:srgbClr val="002060"/>
              </a:solidFill>
            </a:endParaRPr>
          </a:p>
          <a:p>
            <a:r>
              <a:rPr lang="en-US" sz="900" b="1" dirty="0">
                <a:solidFill>
                  <a:srgbClr val="002060"/>
                </a:solidFill>
              </a:rPr>
              <a:t>Asia &amp; Pacific:</a:t>
            </a:r>
            <a:r>
              <a:rPr lang="en-US" sz="900" dirty="0">
                <a:solidFill>
                  <a:srgbClr val="002060"/>
                </a:solidFill>
              </a:rPr>
              <a:t> Afghanistan, Bangladesh , Bhutan, Cambodia, Fiji, Laos, Maldives , Myanmar, Nepal , Samoa, Tonga, Vanuatu, Vietnam</a:t>
            </a:r>
            <a:r>
              <a:rPr lang="en-US" sz="900" dirty="0" smtClean="0">
                <a:solidFill>
                  <a:srgbClr val="002060"/>
                </a:solidFill>
              </a:rPr>
              <a:t>, Papua New Guinea</a:t>
            </a:r>
            <a:endParaRPr lang="en-US" sz="900" dirty="0">
              <a:solidFill>
                <a:srgbClr val="002060"/>
              </a:solidFill>
            </a:endParaRPr>
          </a:p>
          <a:p>
            <a:endParaRPr lang="en-US" sz="900" b="1" dirty="0">
              <a:solidFill>
                <a:srgbClr val="002060"/>
              </a:solidFill>
            </a:endParaRPr>
          </a:p>
          <a:p>
            <a:r>
              <a:rPr lang="en-US" sz="900" b="1" dirty="0">
                <a:solidFill>
                  <a:srgbClr val="002060"/>
                </a:solidFill>
              </a:rPr>
              <a:t>Europe &amp; CIS:</a:t>
            </a:r>
            <a:r>
              <a:rPr lang="en-US" sz="900" dirty="0">
                <a:solidFill>
                  <a:srgbClr val="002060"/>
                </a:solidFill>
              </a:rPr>
              <a:t> Albania , Armenia,  Cyprus, Macedonia, Monaco, Montenegro, Serbia</a:t>
            </a:r>
          </a:p>
          <a:p>
            <a:r>
              <a:rPr lang="en-US" sz="900" dirty="0">
                <a:solidFill>
                  <a:srgbClr val="002060"/>
                </a:solidFill>
              </a:rPr>
              <a:t/>
            </a:r>
            <a:br>
              <a:rPr lang="en-US" sz="900" dirty="0">
                <a:solidFill>
                  <a:srgbClr val="002060"/>
                </a:solidFill>
              </a:rPr>
            </a:br>
            <a:endParaRPr lang="en-US" sz="900" b="1" dirty="0">
              <a:solidFill>
                <a:srgbClr val="002060"/>
              </a:solidFill>
              <a:latin typeface="Calibri Light" panose="020F0302020204030204"/>
            </a:endParaRPr>
          </a:p>
        </p:txBody>
      </p:sp>
      <p:sp>
        <p:nvSpPr>
          <p:cNvPr id="7" name="Rectangle 6"/>
          <p:cNvSpPr/>
          <p:nvPr/>
        </p:nvSpPr>
        <p:spPr>
          <a:xfrm>
            <a:off x="2639616" y="4863485"/>
            <a:ext cx="4317365" cy="871008"/>
          </a:xfrm>
          <a:prstGeom prst="rect">
            <a:avLst/>
          </a:prstGeom>
        </p:spPr>
        <p:txBody>
          <a:bodyPr wrap="square" numCol="3">
            <a:spAutoFit/>
          </a:bodyPr>
          <a:lstStyle/>
          <a:p>
            <a:pPr marL="228600" indent="-228600" eaLnBrk="0" hangingPunct="0">
              <a:spcBef>
                <a:spcPct val="20000"/>
              </a:spcBef>
              <a:buClr>
                <a:srgbClr val="0E438A"/>
              </a:buClr>
              <a:buSzPct val="110000"/>
              <a:buFont typeface="Arial" panose="020B0604020202020204" pitchFamily="34" charset="0"/>
              <a:buChar char="•"/>
            </a:pPr>
            <a:r>
              <a:rPr lang="en-US" sz="1100" dirty="0">
                <a:solidFill>
                  <a:srgbClr val="002060"/>
                </a:solidFill>
              </a:rPr>
              <a:t>Zimbabwe </a:t>
            </a:r>
          </a:p>
          <a:p>
            <a:pPr marL="228600" indent="-228600" eaLnBrk="0" hangingPunct="0">
              <a:spcBef>
                <a:spcPct val="20000"/>
              </a:spcBef>
              <a:buClr>
                <a:srgbClr val="0E438A"/>
              </a:buClr>
              <a:buSzPct val="110000"/>
              <a:buFont typeface="Arial" panose="020B0604020202020204" pitchFamily="34" charset="0"/>
              <a:buChar char="•"/>
            </a:pPr>
            <a:r>
              <a:rPr lang="en-US" sz="1100" dirty="0">
                <a:solidFill>
                  <a:srgbClr val="002060"/>
                </a:solidFill>
              </a:rPr>
              <a:t>Burundi </a:t>
            </a:r>
          </a:p>
          <a:p>
            <a:pPr marL="228600" indent="-228600" eaLnBrk="0" hangingPunct="0">
              <a:spcBef>
                <a:spcPct val="20000"/>
              </a:spcBef>
              <a:buClr>
                <a:srgbClr val="0E438A"/>
              </a:buClr>
              <a:buSzPct val="110000"/>
              <a:buFont typeface="Arial" panose="020B0604020202020204" pitchFamily="34" charset="0"/>
              <a:buChar char="•"/>
            </a:pPr>
            <a:r>
              <a:rPr lang="en-US" sz="1100" dirty="0">
                <a:solidFill>
                  <a:srgbClr val="002060"/>
                </a:solidFill>
              </a:rPr>
              <a:t>Honduras </a:t>
            </a:r>
          </a:p>
          <a:p>
            <a:pPr marL="228600" indent="-228600" eaLnBrk="0" hangingPunct="0">
              <a:spcBef>
                <a:spcPct val="20000"/>
              </a:spcBef>
              <a:buClr>
                <a:srgbClr val="0E438A"/>
              </a:buClr>
              <a:buSzPct val="110000"/>
              <a:buFont typeface="Arial" panose="020B0604020202020204" pitchFamily="34" charset="0"/>
              <a:buChar char="•"/>
            </a:pPr>
            <a:r>
              <a:rPr lang="en-US" sz="1100" dirty="0">
                <a:solidFill>
                  <a:srgbClr val="002060"/>
                </a:solidFill>
              </a:rPr>
              <a:t>State of Palestine</a:t>
            </a:r>
          </a:p>
          <a:p>
            <a:pPr marL="228600" indent="-228600" eaLnBrk="0" hangingPunct="0">
              <a:spcBef>
                <a:spcPct val="20000"/>
              </a:spcBef>
              <a:buClr>
                <a:srgbClr val="0E438A"/>
              </a:buClr>
              <a:buSzPct val="110000"/>
              <a:buFont typeface="Arial" panose="020B0604020202020204" pitchFamily="34" charset="0"/>
              <a:buChar char="•"/>
            </a:pPr>
            <a:r>
              <a:rPr lang="en-US" sz="1100" dirty="0">
                <a:solidFill>
                  <a:srgbClr val="002060"/>
                </a:solidFill>
              </a:rPr>
              <a:t>Mauritania</a:t>
            </a:r>
          </a:p>
          <a:p>
            <a:pPr marL="228600" indent="-228600" eaLnBrk="0" hangingPunct="0">
              <a:spcBef>
                <a:spcPct val="20000"/>
              </a:spcBef>
              <a:buClr>
                <a:srgbClr val="0E438A"/>
              </a:buClr>
              <a:buSzPct val="110000"/>
              <a:buFont typeface="Arial" panose="020B0604020202020204" pitchFamily="34" charset="0"/>
              <a:buChar char="•"/>
            </a:pPr>
            <a:r>
              <a:rPr lang="en-US" sz="1100" dirty="0">
                <a:solidFill>
                  <a:srgbClr val="002060"/>
                </a:solidFill>
              </a:rPr>
              <a:t>Guyana</a:t>
            </a:r>
          </a:p>
        </p:txBody>
      </p:sp>
      <p:sp>
        <p:nvSpPr>
          <p:cNvPr id="9" name="Rectangle 8"/>
          <p:cNvSpPr/>
          <p:nvPr/>
        </p:nvSpPr>
        <p:spPr>
          <a:xfrm>
            <a:off x="3048000" y="4514761"/>
            <a:ext cx="7368480" cy="261610"/>
          </a:xfrm>
          <a:prstGeom prst="rect">
            <a:avLst/>
          </a:prstGeom>
        </p:spPr>
        <p:txBody>
          <a:bodyPr wrap="square">
            <a:spAutoFit/>
          </a:bodyPr>
          <a:lstStyle/>
          <a:p>
            <a:r>
              <a:rPr lang="en-US" sz="1100" b="1" u="sng" dirty="0">
                <a:solidFill>
                  <a:srgbClr val="002060"/>
                </a:solidFill>
              </a:rPr>
              <a:t>In the Pipeline we've 6 CIRT Projects:</a:t>
            </a:r>
            <a:endParaRPr lang="en-US" sz="1000" b="1" u="sng" dirty="0">
              <a:solidFill>
                <a:srgbClr val="002060"/>
              </a:solidFill>
            </a:endParaRPr>
          </a:p>
        </p:txBody>
      </p:sp>
      <p:pic>
        <p:nvPicPr>
          <p:cNvPr id="2050" name="Picture 2" descr="https://www.itu.int/en/ITU-D/Cybersecurity/PublishingImages/CIRTmap_11nov2014.png">
            <a:extLst>
              <a:ext uri="{FF2B5EF4-FFF2-40B4-BE49-F238E27FC236}">
                <a16:creationId xmlns:a16="http://schemas.microsoft.com/office/drawing/2014/main" id="{FCD5A919-A842-46C5-8F2F-AC94265C656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59896" y="260648"/>
            <a:ext cx="6685657" cy="375435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77643A9-6A85-4319-96F9-08529A9248E1}"/>
              </a:ext>
            </a:extLst>
          </p:cNvPr>
          <p:cNvSpPr/>
          <p:nvPr/>
        </p:nvSpPr>
        <p:spPr>
          <a:xfrm>
            <a:off x="7968208" y="4541243"/>
            <a:ext cx="2078454" cy="369332"/>
          </a:xfrm>
          <a:prstGeom prst="rect">
            <a:avLst/>
          </a:prstGeom>
        </p:spPr>
        <p:txBody>
          <a:bodyPr wrap="none">
            <a:spAutoFit/>
          </a:bodyPr>
          <a:lstStyle/>
          <a:p>
            <a:r>
              <a:rPr lang="en-US" b="1" dirty="0">
                <a:solidFill>
                  <a:srgbClr val="005594"/>
                </a:solidFill>
                <a:latin typeface="arial" panose="020B0604020202020204" pitchFamily="34" charset="0"/>
              </a:rPr>
              <a:t>103 </a:t>
            </a:r>
            <a:r>
              <a:rPr lang="en-US" dirty="0">
                <a:solidFill>
                  <a:srgbClr val="444444"/>
                </a:solidFill>
                <a:latin typeface="arial" panose="020B0604020202020204" pitchFamily="34" charset="0"/>
              </a:rPr>
              <a:t>National CIRT</a:t>
            </a:r>
            <a:endParaRPr lang="x-none" dirty="0">
              <a:solidFill>
                <a:prstClr val="black"/>
              </a:solidFill>
            </a:endParaRPr>
          </a:p>
        </p:txBody>
      </p:sp>
      <p:sp>
        <p:nvSpPr>
          <p:cNvPr id="11" name="Title 1">
            <a:extLst>
              <a:ext uri="{FF2B5EF4-FFF2-40B4-BE49-F238E27FC236}">
                <a16:creationId xmlns:a16="http://schemas.microsoft.com/office/drawing/2014/main" id="{62E4852F-9520-4759-BDB2-D8A9CD7A1FAD}"/>
              </a:ext>
            </a:extLst>
          </p:cNvPr>
          <p:cNvSpPr txBox="1">
            <a:spLocks/>
          </p:cNvSpPr>
          <p:nvPr/>
        </p:nvSpPr>
        <p:spPr>
          <a:xfrm>
            <a:off x="1008221" y="235886"/>
            <a:ext cx="5433092" cy="4917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noAutofit/>
          </a:bodyPr>
          <a:lstStyle>
            <a:lvl1pPr algn="l" defTabSz="914354" rtl="0" eaLnBrk="1" latinLnBrk="0" hangingPunct="1">
              <a:lnSpc>
                <a:spcPct val="90000"/>
              </a:lnSpc>
              <a:spcBef>
                <a:spcPct val="0"/>
              </a:spcBef>
              <a:buNone/>
              <a:defRPr sz="2800" b="0" kern="1200">
                <a:solidFill>
                  <a:schemeClr val="tx1"/>
                </a:solidFill>
                <a:latin typeface="Arial" panose="020B0604020202020204" pitchFamily="34" charset="0"/>
                <a:ea typeface="+mj-ea"/>
                <a:cs typeface="Arial" panose="020B0604020202020204" pitchFamily="34" charset="0"/>
              </a:defRPr>
            </a:lvl1pPr>
          </a:lstStyle>
          <a:p>
            <a:pPr eaLnBrk="0" hangingPunct="0"/>
            <a:r>
              <a:rPr lang="en-US" sz="3600" b="1" dirty="0">
                <a:solidFill>
                  <a:srgbClr val="5B9BD5"/>
                </a:solidFill>
              </a:rPr>
              <a:t>  CIRT Framework</a:t>
            </a:r>
          </a:p>
        </p:txBody>
      </p:sp>
      <p:sp>
        <p:nvSpPr>
          <p:cNvPr id="6" name="Slide Number Placeholder 5">
            <a:extLst>
              <a:ext uri="{FF2B5EF4-FFF2-40B4-BE49-F238E27FC236}">
                <a16:creationId xmlns:a16="http://schemas.microsoft.com/office/drawing/2014/main" id="{26290CA9-4659-43DC-9913-7CC305503260}"/>
              </a:ext>
            </a:extLst>
          </p:cNvPr>
          <p:cNvSpPr>
            <a:spLocks noGrp="1"/>
          </p:cNvSpPr>
          <p:nvPr>
            <p:ph type="sldNum" sz="quarter" idx="12"/>
          </p:nvPr>
        </p:nvSpPr>
        <p:spPr/>
        <p:txBody>
          <a:bodyPr/>
          <a:lstStyle/>
          <a:p>
            <a:fld id="{05F9E8EB-0DDF-4D7C-A745-6B028D7CD0B1}" type="slidenum">
              <a:rPr lang="en-US" smtClean="0">
                <a:solidFill>
                  <a:prstClr val="black">
                    <a:tint val="75000"/>
                  </a:prstClr>
                </a:solidFill>
              </a:rPr>
              <a:pPr/>
              <a:t>17</a:t>
            </a:fld>
            <a:endParaRPr lang="en-US">
              <a:solidFill>
                <a:prstClr val="black">
                  <a:tint val="75000"/>
                </a:prstClr>
              </a:solidFill>
            </a:endParaRPr>
          </a:p>
        </p:txBody>
      </p:sp>
    </p:spTree>
    <p:extLst>
      <p:ext uri="{BB962C8B-B14F-4D97-AF65-F5344CB8AC3E}">
        <p14:creationId xmlns:p14="http://schemas.microsoft.com/office/powerpoint/2010/main" val="97711352"/>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C18DA-5231-4F42-9E13-11B53A18E3C7}"/>
              </a:ext>
            </a:extLst>
          </p:cNvPr>
          <p:cNvSpPr>
            <a:spLocks noGrp="1"/>
          </p:cNvSpPr>
          <p:nvPr>
            <p:ph type="title"/>
          </p:nvPr>
        </p:nvSpPr>
        <p:spPr>
          <a:xfrm>
            <a:off x="1487488" y="116632"/>
            <a:ext cx="10515600" cy="1325563"/>
          </a:xfrm>
        </p:spPr>
        <p:txBody>
          <a:bodyPr>
            <a:normAutofit/>
          </a:bodyPr>
          <a:lstStyle/>
          <a:p>
            <a:r>
              <a:rPr lang="en-US" b="1" dirty="0">
                <a:solidFill>
                  <a:srgbClr val="558ED5"/>
                </a:solidFill>
                <a:latin typeface="Calibri"/>
                <a:ea typeface="Calibri" panose="020F0502020204030204" pitchFamily="34" charset="0"/>
                <a:cs typeface="Calibri"/>
              </a:rPr>
              <a:t>CIRT Services</a:t>
            </a:r>
          </a:p>
        </p:txBody>
      </p:sp>
      <p:graphicFrame>
        <p:nvGraphicFramePr>
          <p:cNvPr id="5" name="Content Placeholder 4">
            <a:extLst>
              <a:ext uri="{FF2B5EF4-FFF2-40B4-BE49-F238E27FC236}">
                <a16:creationId xmlns:a16="http://schemas.microsoft.com/office/drawing/2014/main" id="{59EFEA9E-72CE-4B5A-BF70-B7A1591BA0D2}"/>
              </a:ext>
            </a:extLst>
          </p:cNvPr>
          <p:cNvGraphicFramePr>
            <a:graphicFrameLocks noGrp="1"/>
          </p:cNvGraphicFramePr>
          <p:nvPr>
            <p:ph idx="1"/>
            <p:extLst/>
          </p:nvPr>
        </p:nvGraphicFramePr>
        <p:xfrm>
          <a:off x="838200" y="1825625"/>
          <a:ext cx="10515600" cy="416560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1808066838"/>
                    </a:ext>
                  </a:extLst>
                </a:gridCol>
                <a:gridCol w="3505200">
                  <a:extLst>
                    <a:ext uri="{9D8B030D-6E8A-4147-A177-3AD203B41FA5}">
                      <a16:colId xmlns:a16="http://schemas.microsoft.com/office/drawing/2014/main" val="976740899"/>
                    </a:ext>
                  </a:extLst>
                </a:gridCol>
                <a:gridCol w="3505200">
                  <a:extLst>
                    <a:ext uri="{9D8B030D-6E8A-4147-A177-3AD203B41FA5}">
                      <a16:colId xmlns:a16="http://schemas.microsoft.com/office/drawing/2014/main" val="4173188068"/>
                    </a:ext>
                  </a:extLst>
                </a:gridCol>
              </a:tblGrid>
              <a:tr h="370840">
                <a:tc>
                  <a:txBody>
                    <a:bodyPr/>
                    <a:lstStyle/>
                    <a:p>
                      <a:pPr algn="ctr"/>
                      <a:r>
                        <a:rPr lang="en-US" sz="2000" dirty="0">
                          <a:effectLst>
                            <a:outerShdw blurRad="38100" dist="38100" dir="2700000" algn="tl">
                              <a:srgbClr val="000000">
                                <a:alpha val="43137"/>
                              </a:srgbClr>
                            </a:outerShdw>
                          </a:effectLst>
                        </a:rPr>
                        <a:t>Reactive Services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000" dirty="0">
                          <a:effectLst>
                            <a:outerShdw blurRad="38100" dist="38100" dir="2700000" algn="tl">
                              <a:srgbClr val="000000">
                                <a:alpha val="43137"/>
                              </a:srgbClr>
                            </a:outerShdw>
                          </a:effectLst>
                        </a:rPr>
                        <a:t>Proactive Services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a:r>
                        <a:rPr lang="en-US" sz="2000" dirty="0">
                          <a:effectLst>
                            <a:outerShdw blurRad="38100" dist="38100" dir="2700000" algn="tl">
                              <a:srgbClr val="000000">
                                <a:alpha val="43137"/>
                              </a:srgbClr>
                            </a:outerShdw>
                          </a:effectLst>
                        </a:rPr>
                        <a:t>Security Quality Management Services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919329392"/>
                  </a:ext>
                </a:extLst>
              </a:tr>
              <a:tr h="370840">
                <a:tc>
                  <a:txBody>
                    <a:bodyPr/>
                    <a:lstStyle/>
                    <a:p>
                      <a:r>
                        <a:rPr lang="en-US" sz="1600" b="0" dirty="0">
                          <a:solidFill>
                            <a:schemeClr val="bg1"/>
                          </a:solidFill>
                        </a:rPr>
                        <a:t>Alerts and warnings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US" sz="1600" b="0" dirty="0">
                          <a:solidFill>
                            <a:schemeClr val="bg1"/>
                          </a:solidFill>
                        </a:rPr>
                        <a:t>Announcements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US" sz="1600" b="0" dirty="0">
                          <a:solidFill>
                            <a:schemeClr val="bg1"/>
                          </a:solidFill>
                        </a:rPr>
                        <a:t>Risk analysis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73095848"/>
                  </a:ext>
                </a:extLst>
              </a:tr>
              <a:tr h="370840">
                <a:tc>
                  <a:txBody>
                    <a:bodyPr/>
                    <a:lstStyle/>
                    <a:p>
                      <a:r>
                        <a:rPr lang="en-US" sz="1600" b="0" dirty="0">
                          <a:solidFill>
                            <a:schemeClr val="bg1"/>
                          </a:solidFill>
                        </a:rPr>
                        <a:t>Incident handling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US" sz="1600" b="0" dirty="0">
                          <a:solidFill>
                            <a:schemeClr val="bg1"/>
                          </a:solidFill>
                        </a:rPr>
                        <a:t>Technology watch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US" sz="1600" b="0" dirty="0">
                          <a:solidFill>
                            <a:schemeClr val="bg1"/>
                          </a:solidFill>
                        </a:rPr>
                        <a:t>Business continuity &amp; disaster recovery planning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071642468"/>
                  </a:ext>
                </a:extLst>
              </a:tr>
              <a:tr h="370840">
                <a:tc>
                  <a:txBody>
                    <a:bodyPr/>
                    <a:lstStyle/>
                    <a:p>
                      <a:r>
                        <a:rPr lang="en-US" sz="1600" b="0" dirty="0">
                          <a:solidFill>
                            <a:schemeClr val="bg1"/>
                          </a:solidFill>
                        </a:rPr>
                        <a:t>Vulnerability handling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US" sz="1600" b="0" dirty="0">
                          <a:solidFill>
                            <a:schemeClr val="bg1"/>
                          </a:solidFill>
                        </a:rPr>
                        <a:t>Security audit / assessments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US" sz="1600" b="0" dirty="0">
                          <a:solidFill>
                            <a:schemeClr val="bg1"/>
                          </a:solidFill>
                        </a:rPr>
                        <a:t>Security consulting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904749793"/>
                  </a:ext>
                </a:extLst>
              </a:tr>
              <a:tr h="370840">
                <a:tc>
                  <a:txBody>
                    <a:bodyPr/>
                    <a:lstStyle/>
                    <a:p>
                      <a:r>
                        <a:rPr lang="en-US" sz="1600" b="0" dirty="0">
                          <a:solidFill>
                            <a:schemeClr val="bg1"/>
                          </a:solidFill>
                        </a:rPr>
                        <a:t>Artifact handling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US" sz="1600" b="0" dirty="0">
                          <a:solidFill>
                            <a:schemeClr val="bg1"/>
                          </a:solidFill>
                        </a:rPr>
                        <a:t>Configuration &amp; maintenance of security tools, applications &amp; infrastructure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US" sz="1600" b="0" dirty="0">
                          <a:solidFill>
                            <a:schemeClr val="bg1"/>
                          </a:solidFill>
                        </a:rPr>
                        <a:t>Security awareness building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958134800"/>
                  </a:ext>
                </a:extLst>
              </a:tr>
              <a:tr h="370840">
                <a:tc>
                  <a:txBody>
                    <a:bodyPr/>
                    <a:lstStyle/>
                    <a:p>
                      <a:endParaRPr lang="en-US" sz="1600" b="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US" sz="1600" b="0" dirty="0">
                          <a:solidFill>
                            <a:schemeClr val="bg1"/>
                          </a:solidFill>
                        </a:rPr>
                        <a:t>Development of security tools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US" sz="1600" b="0" dirty="0">
                          <a:solidFill>
                            <a:schemeClr val="bg1"/>
                          </a:solidFill>
                        </a:rPr>
                        <a:t>Education / training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372106044"/>
                  </a:ext>
                </a:extLst>
              </a:tr>
              <a:tr h="370840">
                <a:tc>
                  <a:txBody>
                    <a:bodyPr/>
                    <a:lstStyle/>
                    <a:p>
                      <a:endParaRPr lang="en-US" sz="1600" b="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US" sz="1600" b="0" dirty="0">
                          <a:solidFill>
                            <a:schemeClr val="bg1"/>
                          </a:solidFill>
                        </a:rPr>
                        <a:t>Intrusion detection services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US" sz="1600" b="0" dirty="0">
                          <a:solidFill>
                            <a:schemeClr val="bg1"/>
                          </a:solidFill>
                        </a:rPr>
                        <a:t>Product evaluation or certification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745480445"/>
                  </a:ext>
                </a:extLst>
              </a:tr>
              <a:tr h="370840">
                <a:tc>
                  <a:txBody>
                    <a:bodyPr/>
                    <a:lstStyle/>
                    <a:p>
                      <a:endParaRPr lang="en-US" sz="1600" b="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US" sz="1600" b="0" dirty="0">
                          <a:solidFill>
                            <a:schemeClr val="bg1"/>
                          </a:solidFill>
                        </a:rPr>
                        <a:t>Security related information dissemination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endParaRPr lang="en-US" sz="1600" b="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494569475"/>
                  </a:ext>
                </a:extLst>
              </a:tr>
            </a:tbl>
          </a:graphicData>
        </a:graphic>
      </p:graphicFrame>
    </p:spTree>
    <p:extLst>
      <p:ext uri="{BB962C8B-B14F-4D97-AF65-F5344CB8AC3E}">
        <p14:creationId xmlns:p14="http://schemas.microsoft.com/office/powerpoint/2010/main" val="22924198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5" name="Picture 4">
            <a:extLst>
              <a:ext uri="{FF2B5EF4-FFF2-40B4-BE49-F238E27FC236}">
                <a16:creationId xmlns:a16="http://schemas.microsoft.com/office/drawing/2014/main" id="{98D9B9EB-23AA-415B-A95A-24BA657ABF71}"/>
              </a:ext>
            </a:extLst>
          </p:cNvPr>
          <p:cNvPicPr>
            <a:picLocks noChangeAspect="1"/>
          </p:cNvPicPr>
          <p:nvPr/>
        </p:nvPicPr>
        <p:blipFill rotWithShape="1">
          <a:blip r:embed="rId3"/>
          <a:srcRect t="4280" r="758" b="779"/>
          <a:stretch/>
        </p:blipFill>
        <p:spPr>
          <a:xfrm>
            <a:off x="0" y="21357"/>
            <a:ext cx="6063736" cy="3550880"/>
          </a:xfrm>
          <a:prstGeom prst="rect">
            <a:avLst/>
          </a:prstGeom>
          <a:ln w="57150">
            <a:solidFill>
              <a:srgbClr val="0070C0"/>
            </a:solidFill>
          </a:ln>
        </p:spPr>
      </p:pic>
      <p:sp>
        <p:nvSpPr>
          <p:cNvPr id="4" name="Google Shape;98;p20"/>
          <p:cNvSpPr txBox="1"/>
          <p:nvPr/>
        </p:nvSpPr>
        <p:spPr>
          <a:xfrm>
            <a:off x="718488" y="293511"/>
            <a:ext cx="4067200" cy="11097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34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91BC6CC7-670A-4945-AE9C-9D75562657EA}"/>
              </a:ext>
            </a:extLst>
          </p:cNvPr>
          <p:cNvSpPr txBox="1"/>
          <p:nvPr/>
        </p:nvSpPr>
        <p:spPr>
          <a:xfrm>
            <a:off x="0" y="21357"/>
            <a:ext cx="6096000" cy="379656"/>
          </a:xfrm>
          <a:prstGeom prst="rect">
            <a:avLst/>
          </a:prstGeom>
          <a:solidFill>
            <a:schemeClr val="tx1"/>
          </a:solid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FFFFFF"/>
                </a:solidFill>
                <a:effectLst/>
                <a:uLnTx/>
                <a:uFillTx/>
                <a:latin typeface="Arial"/>
                <a:ea typeface="+mn-ea"/>
                <a:cs typeface="Arial"/>
                <a:sym typeface="Arial"/>
              </a:rPr>
              <a:t>75 CIRT READINESS ASSESSMENTS</a:t>
            </a:r>
            <a:endParaRPr kumimoji="0" lang="en-GB" sz="1867" b="0" i="0" u="none" strike="noStrike" kern="0" cap="none" spc="0" normalizeH="0" baseline="0" noProof="0" dirty="0">
              <a:ln>
                <a:noFill/>
              </a:ln>
              <a:solidFill>
                <a:srgbClr val="FFFFFF"/>
              </a:solidFill>
              <a:effectLst/>
              <a:uLnTx/>
              <a:uFillTx/>
              <a:latin typeface="Arial"/>
              <a:ea typeface="+mn-ea"/>
              <a:cs typeface="Arial"/>
              <a:sym typeface="Arial"/>
            </a:endParaRPr>
          </a:p>
        </p:txBody>
      </p:sp>
      <p:pic>
        <p:nvPicPr>
          <p:cNvPr id="7" name="Picture 6">
            <a:extLst>
              <a:ext uri="{FF2B5EF4-FFF2-40B4-BE49-F238E27FC236}">
                <a16:creationId xmlns:a16="http://schemas.microsoft.com/office/drawing/2014/main" id="{9910E892-AD96-AA4B-8EF5-FDC652F4C571}"/>
              </a:ext>
            </a:extLst>
          </p:cNvPr>
          <p:cNvPicPr>
            <a:picLocks noChangeAspect="1"/>
          </p:cNvPicPr>
          <p:nvPr/>
        </p:nvPicPr>
        <p:blipFill rotWithShape="1">
          <a:blip r:embed="rId4"/>
          <a:srcRect l="758" t="5247" r="833" b="1648"/>
          <a:stretch/>
        </p:blipFill>
        <p:spPr>
          <a:xfrm>
            <a:off x="6132215" y="21357"/>
            <a:ext cx="6021123" cy="3550880"/>
          </a:xfrm>
          <a:prstGeom prst="rect">
            <a:avLst/>
          </a:prstGeom>
          <a:ln w="57150">
            <a:solidFill>
              <a:srgbClr val="0070C0"/>
            </a:solidFill>
          </a:ln>
        </p:spPr>
      </p:pic>
      <p:sp>
        <p:nvSpPr>
          <p:cNvPr id="9" name="TextBox 8">
            <a:extLst>
              <a:ext uri="{FF2B5EF4-FFF2-40B4-BE49-F238E27FC236}">
                <a16:creationId xmlns:a16="http://schemas.microsoft.com/office/drawing/2014/main" id="{79244100-0FF1-6F40-BF78-B6CED0B567E2}"/>
              </a:ext>
            </a:extLst>
          </p:cNvPr>
          <p:cNvSpPr txBox="1"/>
          <p:nvPr/>
        </p:nvSpPr>
        <p:spPr>
          <a:xfrm>
            <a:off x="6134664" y="21358"/>
            <a:ext cx="6057337" cy="379656"/>
          </a:xfrm>
          <a:prstGeom prst="rect">
            <a:avLst/>
          </a:prstGeom>
          <a:solidFill>
            <a:schemeClr val="tx1"/>
          </a:solid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FFFFFF"/>
                </a:solidFill>
                <a:effectLst/>
                <a:uLnTx/>
                <a:uFillTx/>
                <a:latin typeface="Arial"/>
                <a:ea typeface="+mn-ea"/>
                <a:cs typeface="Arial"/>
                <a:sym typeface="Arial"/>
              </a:rPr>
              <a:t>13 CIRT ESTABLISHMENT + 1 ENHANCEMENT</a:t>
            </a:r>
            <a:endParaRPr kumimoji="0" lang="en-GB" sz="1867" b="0" i="0" u="none" strike="noStrike" kern="0" cap="none" spc="0" normalizeH="0" baseline="0" noProof="0" dirty="0">
              <a:ln>
                <a:noFill/>
              </a:ln>
              <a:solidFill>
                <a:srgbClr val="FFFFFF"/>
              </a:solidFill>
              <a:effectLst/>
              <a:uLnTx/>
              <a:uFillTx/>
              <a:latin typeface="Arial"/>
              <a:ea typeface="+mn-ea"/>
              <a:cs typeface="Arial"/>
              <a:sym typeface="Arial"/>
            </a:endParaRPr>
          </a:p>
        </p:txBody>
      </p:sp>
      <p:grpSp>
        <p:nvGrpSpPr>
          <p:cNvPr id="11" name="Group 10">
            <a:extLst>
              <a:ext uri="{FF2B5EF4-FFF2-40B4-BE49-F238E27FC236}">
                <a16:creationId xmlns:a16="http://schemas.microsoft.com/office/drawing/2014/main" id="{BCB37BF9-96BA-9542-9E1D-EEA0C8DF5C1B}"/>
              </a:ext>
            </a:extLst>
          </p:cNvPr>
          <p:cNvGrpSpPr/>
          <p:nvPr/>
        </p:nvGrpSpPr>
        <p:grpSpPr>
          <a:xfrm>
            <a:off x="7286518" y="633230"/>
            <a:ext cx="2533087" cy="810158"/>
            <a:chOff x="107840" y="4295235"/>
            <a:chExt cx="2045549" cy="558542"/>
          </a:xfrm>
        </p:grpSpPr>
        <p:sp>
          <p:nvSpPr>
            <p:cNvPr id="12" name="TextBox 11">
              <a:extLst>
                <a:ext uri="{FF2B5EF4-FFF2-40B4-BE49-F238E27FC236}">
                  <a16:creationId xmlns:a16="http://schemas.microsoft.com/office/drawing/2014/main" id="{451EC5BC-BFEE-B049-A930-FBFA8C2A787E}"/>
                </a:ext>
              </a:extLst>
            </p:cNvPr>
            <p:cNvSpPr txBox="1"/>
            <p:nvPr/>
          </p:nvSpPr>
          <p:spPr>
            <a:xfrm>
              <a:off x="255317" y="4295235"/>
              <a:ext cx="1898072" cy="558542"/>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33" b="0" i="0" u="none" strike="noStrike" kern="0" cap="none" spc="0" normalizeH="0" baseline="0" noProof="0" dirty="0">
                  <a:ln>
                    <a:noFill/>
                  </a:ln>
                  <a:solidFill>
                    <a:srgbClr val="000000"/>
                  </a:solidFill>
                  <a:effectLst/>
                  <a:uLnTx/>
                  <a:uFillTx/>
                  <a:latin typeface="Arial"/>
                  <a:ea typeface="+mn-ea"/>
                  <a:cs typeface="Arial"/>
                  <a:sym typeface="Arial"/>
                </a:rPr>
                <a:t>Establishment National CIRT</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933"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33" b="0" i="0" u="none" strike="noStrike" kern="0" cap="none" spc="0" normalizeH="0" baseline="0" noProof="0" dirty="0">
                  <a:ln>
                    <a:noFill/>
                  </a:ln>
                  <a:solidFill>
                    <a:srgbClr val="000000"/>
                  </a:solidFill>
                  <a:effectLst/>
                  <a:uLnTx/>
                  <a:uFillTx/>
                  <a:latin typeface="Arial"/>
                  <a:ea typeface="+mn-ea"/>
                  <a:cs typeface="Arial"/>
                  <a:sym typeface="Arial"/>
                </a:rPr>
                <a:t>Establishment Govt. CIRT</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933"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33" b="0" i="0" u="none" strike="noStrike" kern="0" cap="none" spc="0" normalizeH="0" baseline="0" noProof="0" dirty="0">
                  <a:ln>
                    <a:noFill/>
                  </a:ln>
                  <a:solidFill>
                    <a:srgbClr val="000000"/>
                  </a:solidFill>
                  <a:effectLst/>
                  <a:uLnTx/>
                  <a:uFillTx/>
                  <a:latin typeface="Arial"/>
                  <a:ea typeface="+mn-ea"/>
                  <a:cs typeface="Arial"/>
                  <a:sym typeface="Arial"/>
                </a:rPr>
                <a:t>Enhancement National CIRT</a:t>
              </a:r>
              <a:endParaRPr kumimoji="0" lang="en-GB" sz="933"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3" name="Rectangle 12">
              <a:extLst>
                <a:ext uri="{FF2B5EF4-FFF2-40B4-BE49-F238E27FC236}">
                  <a16:creationId xmlns:a16="http://schemas.microsoft.com/office/drawing/2014/main" id="{B459B28F-C256-E14F-93AE-B8DD0D0356D5}"/>
                </a:ext>
              </a:extLst>
            </p:cNvPr>
            <p:cNvSpPr/>
            <p:nvPr/>
          </p:nvSpPr>
          <p:spPr>
            <a:xfrm>
              <a:off x="107840" y="4320101"/>
              <a:ext cx="200891" cy="145473"/>
            </a:xfrm>
            <a:prstGeom prst="rect">
              <a:avLst/>
            </a:prstGeom>
            <a:solidFill>
              <a:srgbClr val="4EC2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GB" sz="16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 name="Rectangle 13">
              <a:extLst>
                <a:ext uri="{FF2B5EF4-FFF2-40B4-BE49-F238E27FC236}">
                  <a16:creationId xmlns:a16="http://schemas.microsoft.com/office/drawing/2014/main" id="{CA752345-9B61-6846-8AFF-64E30F3F7687}"/>
                </a:ext>
              </a:extLst>
            </p:cNvPr>
            <p:cNvSpPr/>
            <p:nvPr/>
          </p:nvSpPr>
          <p:spPr>
            <a:xfrm>
              <a:off x="107840" y="4512491"/>
              <a:ext cx="200891" cy="145473"/>
            </a:xfrm>
            <a:prstGeom prst="rect">
              <a:avLst/>
            </a:prstGeom>
            <a:solidFill>
              <a:srgbClr val="B87C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GB" sz="16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 name="Rectangle 14">
              <a:extLst>
                <a:ext uri="{FF2B5EF4-FFF2-40B4-BE49-F238E27FC236}">
                  <a16:creationId xmlns:a16="http://schemas.microsoft.com/office/drawing/2014/main" id="{9A1E74C0-FBF2-5A47-8292-CD36AB6AE7AB}"/>
                </a:ext>
              </a:extLst>
            </p:cNvPr>
            <p:cNvSpPr/>
            <p:nvPr/>
          </p:nvSpPr>
          <p:spPr>
            <a:xfrm>
              <a:off x="107840" y="4699008"/>
              <a:ext cx="200891" cy="145473"/>
            </a:xfrm>
            <a:prstGeom prst="rect">
              <a:avLst/>
            </a:prstGeom>
            <a:solidFill>
              <a:srgbClr val="EDD7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GB" sz="1600" b="0" i="0" u="none" strike="noStrike" kern="0" cap="none" spc="0" normalizeH="0" baseline="0" noProof="0">
                <a:ln>
                  <a:noFill/>
                </a:ln>
                <a:solidFill>
                  <a:srgbClr val="FFFFFF"/>
                </a:solidFill>
                <a:effectLst/>
                <a:uLnTx/>
                <a:uFillTx/>
                <a:latin typeface="Arial"/>
                <a:ea typeface="+mn-ea"/>
                <a:cs typeface="+mn-cs"/>
                <a:sym typeface="Arial"/>
              </a:endParaRPr>
            </a:p>
          </p:txBody>
        </p:sp>
      </p:grpSp>
      <p:pic>
        <p:nvPicPr>
          <p:cNvPr id="16" name="Picture 15">
            <a:extLst>
              <a:ext uri="{FF2B5EF4-FFF2-40B4-BE49-F238E27FC236}">
                <a16:creationId xmlns:a16="http://schemas.microsoft.com/office/drawing/2014/main" id="{C6F3B241-88F3-5C46-823A-9A94FF71E28B}"/>
              </a:ext>
            </a:extLst>
          </p:cNvPr>
          <p:cNvPicPr>
            <a:picLocks noChangeAspect="1"/>
          </p:cNvPicPr>
          <p:nvPr/>
        </p:nvPicPr>
        <p:blipFill rotWithShape="1">
          <a:blip r:embed="rId5"/>
          <a:srcRect l="699" b="3652"/>
          <a:stretch/>
        </p:blipFill>
        <p:spPr>
          <a:xfrm>
            <a:off x="1" y="3649891"/>
            <a:ext cx="6057337" cy="3186752"/>
          </a:xfrm>
          <a:prstGeom prst="rect">
            <a:avLst/>
          </a:prstGeom>
          <a:ln w="57150">
            <a:solidFill>
              <a:srgbClr val="0070C0"/>
            </a:solidFill>
          </a:ln>
        </p:spPr>
      </p:pic>
      <p:sp>
        <p:nvSpPr>
          <p:cNvPr id="17" name="TextBox 16">
            <a:extLst>
              <a:ext uri="{FF2B5EF4-FFF2-40B4-BE49-F238E27FC236}">
                <a16:creationId xmlns:a16="http://schemas.microsoft.com/office/drawing/2014/main" id="{A197560C-53DF-0B4A-AD43-DA242C084BEB}"/>
              </a:ext>
            </a:extLst>
          </p:cNvPr>
          <p:cNvSpPr txBox="1"/>
          <p:nvPr/>
        </p:nvSpPr>
        <p:spPr>
          <a:xfrm>
            <a:off x="-6399" y="6393785"/>
            <a:ext cx="6031624" cy="379656"/>
          </a:xfrm>
          <a:prstGeom prst="rect">
            <a:avLst/>
          </a:prstGeom>
          <a:solidFill>
            <a:schemeClr val="tx1"/>
          </a:solidFill>
          <a:ln>
            <a:noFill/>
          </a:ln>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FFFFFF"/>
                </a:solidFill>
                <a:effectLst/>
                <a:uLnTx/>
                <a:uFillTx/>
                <a:latin typeface="Arial"/>
                <a:ea typeface="+mn-ea"/>
                <a:cs typeface="Arial"/>
                <a:sym typeface="Arial"/>
              </a:rPr>
              <a:t>CIRT ESTBLISHMENT IN 2019</a:t>
            </a:r>
            <a:endParaRPr kumimoji="0" lang="en-GB" sz="1867"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18" name="TextBox 17">
            <a:extLst>
              <a:ext uri="{FF2B5EF4-FFF2-40B4-BE49-F238E27FC236}">
                <a16:creationId xmlns:a16="http://schemas.microsoft.com/office/drawing/2014/main" id="{D8863EA7-0C2C-C842-9F0F-8B292CA661CE}"/>
              </a:ext>
            </a:extLst>
          </p:cNvPr>
          <p:cNvSpPr txBox="1"/>
          <p:nvPr/>
        </p:nvSpPr>
        <p:spPr>
          <a:xfrm>
            <a:off x="292211" y="5195333"/>
            <a:ext cx="2530764" cy="913392"/>
          </a:xfrm>
          <a:prstGeom prst="rect">
            <a:avLst/>
          </a:prstGeom>
          <a:noFill/>
        </p:spPr>
        <p:txBody>
          <a:bodyPr wrap="square" rtlCol="0">
            <a:spAutoFit/>
          </a:bodyPr>
          <a:lstStyle/>
          <a:p>
            <a:pPr marL="380990" marR="0" lvl="0" indent="-380990" algn="l" defTabSz="1219170" rtl="0" eaLnBrk="1" fontAlgn="auto" latinLnBrk="0" hangingPunct="1">
              <a:lnSpc>
                <a:spcPct val="100000"/>
              </a:lnSpc>
              <a:spcBef>
                <a:spcPts val="0"/>
              </a:spcBef>
              <a:spcAft>
                <a:spcPts val="0"/>
              </a:spcAft>
              <a:buClr>
                <a:srgbClr val="000000"/>
              </a:buClr>
              <a:buSzTx/>
              <a:buFontTx/>
              <a:buChar char="-"/>
              <a:tabLst/>
              <a:defRPr/>
            </a:pPr>
            <a:r>
              <a:rPr kumimoji="0" lang="en-US" sz="1067" b="0" i="0" u="none" strike="noStrike" kern="0" cap="none" spc="0" normalizeH="0" baseline="0" noProof="0" dirty="0">
                <a:ln>
                  <a:noFill/>
                </a:ln>
                <a:solidFill>
                  <a:srgbClr val="000000"/>
                </a:solidFill>
                <a:effectLst/>
                <a:uLnTx/>
                <a:uFillTx/>
                <a:latin typeface="Arial"/>
                <a:ea typeface="+mn-ea"/>
                <a:cs typeface="Arial"/>
                <a:sym typeface="Arial"/>
              </a:rPr>
              <a:t>Establishment National CIRT</a:t>
            </a:r>
          </a:p>
          <a:p>
            <a:pPr marL="380990" marR="0" lvl="0" indent="-380990" algn="l" defTabSz="1219170" rtl="0" eaLnBrk="1" fontAlgn="auto" latinLnBrk="0" hangingPunct="1">
              <a:lnSpc>
                <a:spcPct val="100000"/>
              </a:lnSpc>
              <a:spcBef>
                <a:spcPts val="0"/>
              </a:spcBef>
              <a:spcAft>
                <a:spcPts val="0"/>
              </a:spcAft>
              <a:buClr>
                <a:srgbClr val="000000"/>
              </a:buClr>
              <a:buSzTx/>
              <a:buFontTx/>
              <a:buChar char="-"/>
              <a:tabLst/>
              <a:defRPr/>
            </a:pPr>
            <a:endParaRPr kumimoji="0" lang="en-US" sz="1067" b="0" i="0" u="none" strike="noStrike" kern="0" cap="none" spc="0" normalizeH="0" baseline="0" noProof="0" dirty="0">
              <a:ln>
                <a:noFill/>
              </a:ln>
              <a:solidFill>
                <a:srgbClr val="000000"/>
              </a:solidFill>
              <a:effectLst/>
              <a:uLnTx/>
              <a:uFillTx/>
              <a:latin typeface="Arial"/>
              <a:ea typeface="+mn-ea"/>
              <a:cs typeface="Arial"/>
              <a:sym typeface="Arial"/>
            </a:endParaRPr>
          </a:p>
          <a:p>
            <a:pPr marL="380990" marR="0" lvl="0" indent="-380990" algn="l" defTabSz="1219170" rtl="0" eaLnBrk="1" fontAlgn="auto" latinLnBrk="0" hangingPunct="1">
              <a:lnSpc>
                <a:spcPct val="100000"/>
              </a:lnSpc>
              <a:spcBef>
                <a:spcPts val="0"/>
              </a:spcBef>
              <a:spcAft>
                <a:spcPts val="0"/>
              </a:spcAft>
              <a:buClr>
                <a:srgbClr val="000000"/>
              </a:buClr>
              <a:buSzTx/>
              <a:buFontTx/>
              <a:buChar char="-"/>
              <a:tabLst/>
              <a:defRPr/>
            </a:pPr>
            <a:r>
              <a:rPr kumimoji="0" lang="en-US" sz="1067" b="0" i="0" u="none" strike="noStrike" kern="0" cap="none" spc="0" normalizeH="0" baseline="0" noProof="0" dirty="0">
                <a:ln>
                  <a:noFill/>
                </a:ln>
                <a:solidFill>
                  <a:srgbClr val="000000"/>
                </a:solidFill>
                <a:effectLst/>
                <a:uLnTx/>
                <a:uFillTx/>
                <a:latin typeface="Arial"/>
                <a:ea typeface="+mn-ea"/>
                <a:cs typeface="Arial"/>
                <a:sym typeface="Arial"/>
              </a:rPr>
              <a:t>Design National CIRT</a:t>
            </a:r>
          </a:p>
          <a:p>
            <a:pPr marL="380990" marR="0" lvl="0" indent="-380990" algn="l" defTabSz="1219170" rtl="0" eaLnBrk="1" fontAlgn="auto" latinLnBrk="0" hangingPunct="1">
              <a:lnSpc>
                <a:spcPct val="100000"/>
              </a:lnSpc>
              <a:spcBef>
                <a:spcPts val="0"/>
              </a:spcBef>
              <a:spcAft>
                <a:spcPts val="0"/>
              </a:spcAft>
              <a:buClr>
                <a:srgbClr val="000000"/>
              </a:buClr>
              <a:buSzTx/>
              <a:buFontTx/>
              <a:buChar char="-"/>
              <a:tabLst/>
              <a:defRPr/>
            </a:pPr>
            <a:endParaRPr kumimoji="0" lang="en-US" sz="1067" b="0" i="0" u="none" strike="noStrike" kern="0" cap="none" spc="0" normalizeH="0" baseline="0" noProof="0" dirty="0">
              <a:ln>
                <a:noFill/>
              </a:ln>
              <a:solidFill>
                <a:srgbClr val="000000"/>
              </a:solidFill>
              <a:effectLst/>
              <a:uLnTx/>
              <a:uFillTx/>
              <a:latin typeface="Arial"/>
              <a:ea typeface="+mn-ea"/>
              <a:cs typeface="Arial"/>
              <a:sym typeface="Arial"/>
            </a:endParaRPr>
          </a:p>
          <a:p>
            <a:pPr marL="380990" marR="0" lvl="0" indent="-380990" algn="l" defTabSz="1219170" rtl="0" eaLnBrk="1" fontAlgn="auto" latinLnBrk="0" hangingPunct="1">
              <a:lnSpc>
                <a:spcPct val="100000"/>
              </a:lnSpc>
              <a:spcBef>
                <a:spcPts val="0"/>
              </a:spcBef>
              <a:spcAft>
                <a:spcPts val="0"/>
              </a:spcAft>
              <a:buClr>
                <a:srgbClr val="000000"/>
              </a:buClr>
              <a:buSzTx/>
              <a:buFontTx/>
              <a:buChar char="-"/>
              <a:tabLst/>
              <a:defRPr/>
            </a:pPr>
            <a:r>
              <a:rPr kumimoji="0" lang="en-US" sz="1067" b="0" i="0" u="none" strike="noStrike" kern="0" cap="none" spc="0" normalizeH="0" baseline="0" noProof="0" dirty="0">
                <a:ln>
                  <a:noFill/>
                </a:ln>
                <a:solidFill>
                  <a:srgbClr val="000000"/>
                </a:solidFill>
                <a:effectLst/>
                <a:uLnTx/>
                <a:uFillTx/>
                <a:latin typeface="Arial"/>
                <a:ea typeface="+mn-ea"/>
                <a:cs typeface="Arial"/>
                <a:sym typeface="Arial"/>
              </a:rPr>
              <a:t>Enhancement National CIRT</a:t>
            </a:r>
            <a:endParaRPr kumimoji="0" lang="en-GB" sz="10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9" name="Rectangle 18">
            <a:extLst>
              <a:ext uri="{FF2B5EF4-FFF2-40B4-BE49-F238E27FC236}">
                <a16:creationId xmlns:a16="http://schemas.microsoft.com/office/drawing/2014/main" id="{CF95A921-5F08-794A-B8CD-FD552AFC7833}"/>
              </a:ext>
            </a:extLst>
          </p:cNvPr>
          <p:cNvSpPr/>
          <p:nvPr/>
        </p:nvSpPr>
        <p:spPr>
          <a:xfrm>
            <a:off x="364832" y="5241689"/>
            <a:ext cx="267856" cy="193964"/>
          </a:xfrm>
          <a:prstGeom prst="rect">
            <a:avLst/>
          </a:prstGeom>
          <a:solidFill>
            <a:srgbClr val="EDD7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 name="Rectangle 19">
            <a:extLst>
              <a:ext uri="{FF2B5EF4-FFF2-40B4-BE49-F238E27FC236}">
                <a16:creationId xmlns:a16="http://schemas.microsoft.com/office/drawing/2014/main" id="{E210F4E6-F62C-374D-95B5-02F9E70F347B}"/>
              </a:ext>
            </a:extLst>
          </p:cNvPr>
          <p:cNvSpPr/>
          <p:nvPr/>
        </p:nvSpPr>
        <p:spPr>
          <a:xfrm>
            <a:off x="364832" y="5568743"/>
            <a:ext cx="267856" cy="193964"/>
          </a:xfrm>
          <a:prstGeom prst="rect">
            <a:avLst/>
          </a:prstGeom>
          <a:solidFill>
            <a:srgbClr val="B59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 name="Rectangle 20">
            <a:extLst>
              <a:ext uri="{FF2B5EF4-FFF2-40B4-BE49-F238E27FC236}">
                <a16:creationId xmlns:a16="http://schemas.microsoft.com/office/drawing/2014/main" id="{7CF5AFB4-E0CC-124D-8696-86024E193473}"/>
              </a:ext>
            </a:extLst>
          </p:cNvPr>
          <p:cNvSpPr/>
          <p:nvPr/>
        </p:nvSpPr>
        <p:spPr>
          <a:xfrm>
            <a:off x="364832" y="5895797"/>
            <a:ext cx="267856" cy="193964"/>
          </a:xfrm>
          <a:prstGeom prst="rect">
            <a:avLst/>
          </a:prstGeom>
          <a:solidFill>
            <a:srgbClr val="4EC2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2" name="Picture 21">
            <a:extLst>
              <a:ext uri="{FF2B5EF4-FFF2-40B4-BE49-F238E27FC236}">
                <a16:creationId xmlns:a16="http://schemas.microsoft.com/office/drawing/2014/main" id="{E315B319-14E4-134E-8BC2-2298451F8B57}"/>
              </a:ext>
            </a:extLst>
          </p:cNvPr>
          <p:cNvPicPr>
            <a:picLocks noChangeAspect="1"/>
          </p:cNvPicPr>
          <p:nvPr/>
        </p:nvPicPr>
        <p:blipFill>
          <a:blip r:embed="rId6"/>
          <a:stretch>
            <a:fillRect/>
          </a:stretch>
        </p:blipFill>
        <p:spPr>
          <a:xfrm>
            <a:off x="6132215" y="3631770"/>
            <a:ext cx="6021123" cy="3186751"/>
          </a:xfrm>
          <a:prstGeom prst="rect">
            <a:avLst/>
          </a:prstGeom>
          <a:ln w="57150">
            <a:solidFill>
              <a:srgbClr val="0070C0"/>
            </a:solidFill>
          </a:ln>
        </p:spPr>
      </p:pic>
      <p:sp>
        <p:nvSpPr>
          <p:cNvPr id="23" name="TextBox 22">
            <a:extLst>
              <a:ext uri="{FF2B5EF4-FFF2-40B4-BE49-F238E27FC236}">
                <a16:creationId xmlns:a16="http://schemas.microsoft.com/office/drawing/2014/main" id="{E09BFAA8-9AD7-7949-AC0E-79EAF8460C91}"/>
              </a:ext>
            </a:extLst>
          </p:cNvPr>
          <p:cNvSpPr txBox="1"/>
          <p:nvPr/>
        </p:nvSpPr>
        <p:spPr>
          <a:xfrm>
            <a:off x="6096000" y="6393785"/>
            <a:ext cx="6057337" cy="379656"/>
          </a:xfrm>
          <a:prstGeom prst="rect">
            <a:avLst/>
          </a:prstGeom>
          <a:solidFill>
            <a:schemeClr val="tx1"/>
          </a:solid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FFFFFF"/>
                </a:solidFill>
                <a:effectLst/>
                <a:uLnTx/>
                <a:uFillTx/>
                <a:latin typeface="Arial"/>
                <a:ea typeface="+mn-ea"/>
                <a:cs typeface="Arial"/>
                <a:sym typeface="Arial"/>
              </a:rPr>
              <a:t>CIRT ESTABLISHMENT– INTERESTS</a:t>
            </a:r>
            <a:endParaRPr kumimoji="0" lang="en-GB" sz="1867" b="0" i="0" u="none" strike="noStrike" kern="0" cap="none" spc="0" normalizeH="0" baseline="0" noProof="0" dirty="0">
              <a:ln>
                <a:noFill/>
              </a:ln>
              <a:solidFill>
                <a:srgbClr val="FFFFFF"/>
              </a:solidFill>
              <a:effectLst/>
              <a:uLnTx/>
              <a:uFillTx/>
              <a:latin typeface="Arial"/>
              <a:ea typeface="+mn-ea"/>
              <a:cs typeface="Arial"/>
              <a:sym typeface="Arial"/>
            </a:endParaRPr>
          </a:p>
        </p:txBody>
      </p:sp>
      <p:pic>
        <p:nvPicPr>
          <p:cNvPr id="25" name="Picture 24">
            <a:extLst>
              <a:ext uri="{FF2B5EF4-FFF2-40B4-BE49-F238E27FC236}">
                <a16:creationId xmlns:a16="http://schemas.microsoft.com/office/drawing/2014/main" id="{C8B84DBF-D0CA-D942-A8E4-844AA9E2D374}"/>
              </a:ext>
            </a:extLst>
          </p:cNvPr>
          <p:cNvPicPr>
            <a:picLocks noChangeAspect="1"/>
          </p:cNvPicPr>
          <p:nvPr/>
        </p:nvPicPr>
        <p:blipFill>
          <a:blip r:embed="rId7"/>
          <a:stretch>
            <a:fillRect/>
          </a:stretch>
        </p:blipFill>
        <p:spPr>
          <a:xfrm>
            <a:off x="5020976" y="2414230"/>
            <a:ext cx="1093131" cy="1093131"/>
          </a:xfrm>
          <a:prstGeom prst="rect">
            <a:avLst/>
          </a:prstGeom>
        </p:spPr>
      </p:pic>
    </p:spTree>
    <p:extLst>
      <p:ext uri="{BB962C8B-B14F-4D97-AF65-F5344CB8AC3E}">
        <p14:creationId xmlns:p14="http://schemas.microsoft.com/office/powerpoint/2010/main" val="35636405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xit" presetSubtype="0" fill="hold" nodeType="afterEffect">
                                  <p:stCondLst>
                                    <p:cond delay="0"/>
                                  </p:stCondLst>
                                  <p:childTnLst>
                                    <p:anim calcmode="lin" valueType="num">
                                      <p:cBhvr>
                                        <p:cTn id="6" dur="1000"/>
                                        <p:tgtEl>
                                          <p:spTgt spid="4"/>
                                        </p:tgtEl>
                                        <p:attrNameLst>
                                          <p:attrName>ppt_w</p:attrName>
                                        </p:attrNameLst>
                                      </p:cBhvr>
                                      <p:tavLst>
                                        <p:tav tm="0">
                                          <p:val>
                                            <p:strVal val="ppt_w"/>
                                          </p:val>
                                        </p:tav>
                                        <p:tav tm="100000">
                                          <p:val>
                                            <p:fltVal val="0"/>
                                          </p:val>
                                        </p:tav>
                                      </p:tavLst>
                                    </p:anim>
                                    <p:anim calcmode="lin" valueType="num">
                                      <p:cBhvr>
                                        <p:cTn id="7" dur="1000"/>
                                        <p:tgtEl>
                                          <p:spTgt spid="4"/>
                                        </p:tgtEl>
                                        <p:attrNameLst>
                                          <p:attrName>ppt_h</p:attrName>
                                        </p:attrNameLst>
                                      </p:cBhvr>
                                      <p:tavLst>
                                        <p:tav tm="0">
                                          <p:val>
                                            <p:strVal val="ppt_h"/>
                                          </p:val>
                                        </p:tav>
                                        <p:tav tm="100000">
                                          <p:val>
                                            <p:fltVal val="0"/>
                                          </p:val>
                                        </p:tav>
                                      </p:tavLst>
                                    </p:anim>
                                    <p:anim calcmode="lin" valueType="num">
                                      <p:cBhvr>
                                        <p:cTn id="8" dur="1000"/>
                                        <p:tgtEl>
                                          <p:spTgt spid="4"/>
                                        </p:tgtEl>
                                        <p:attrNameLst>
                                          <p:attrName>style.rotation</p:attrName>
                                        </p:attrNameLst>
                                      </p:cBhvr>
                                      <p:tavLst>
                                        <p:tav tm="0">
                                          <p:val>
                                            <p:fltVal val="0"/>
                                          </p:val>
                                        </p:tav>
                                        <p:tav tm="100000">
                                          <p:val>
                                            <p:fltVal val="90"/>
                                          </p:val>
                                        </p:tav>
                                      </p:tavLst>
                                    </p:anim>
                                    <p:animEffect transition="out" filter="fade">
                                      <p:cBhvr>
                                        <p:cTn id="9" dur="1000"/>
                                        <p:tgtEl>
                                          <p:spTgt spid="4"/>
                                        </p:tgtEl>
                                      </p:cBhvr>
                                    </p:animEffect>
                                    <p:set>
                                      <p:cBhvr>
                                        <p:cTn id="10"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095"/>
            <a:ext cx="12192000" cy="6864095"/>
          </a:xfrm>
          <a:prstGeom prst="rect">
            <a:avLst/>
          </a:prstGeom>
        </p:spPr>
      </p:pic>
      <p:sp>
        <p:nvSpPr>
          <p:cNvPr id="5" name="TextBox 4"/>
          <p:cNvSpPr txBox="1"/>
          <p:nvPr/>
        </p:nvSpPr>
        <p:spPr>
          <a:xfrm>
            <a:off x="1227163" y="665942"/>
            <a:ext cx="2016740" cy="441211"/>
          </a:xfrm>
          <a:prstGeom prst="rect">
            <a:avLst/>
          </a:prstGeom>
          <a:noFill/>
        </p:spPr>
        <p:txBody>
          <a:bodyPr wrap="square" rtlCol="0">
            <a:spAutoFit/>
          </a:bodyPr>
          <a:lstStyle/>
          <a:p>
            <a:r>
              <a:rPr lang="en-US" sz="2267" i="1" dirty="0">
                <a:solidFill>
                  <a:srgbClr val="B3C3EE"/>
                </a:solidFill>
                <a:latin typeface="Times"/>
                <a:cs typeface="Times"/>
              </a:rPr>
              <a:t>Meet us</a:t>
            </a:r>
          </a:p>
        </p:txBody>
      </p:sp>
      <p:sp>
        <p:nvSpPr>
          <p:cNvPr id="7" name="TextBox 6"/>
          <p:cNvSpPr txBox="1"/>
          <p:nvPr/>
        </p:nvSpPr>
        <p:spPr>
          <a:xfrm>
            <a:off x="740303" y="1512711"/>
            <a:ext cx="5828828" cy="707886"/>
          </a:xfrm>
          <a:prstGeom prst="rect">
            <a:avLst/>
          </a:prstGeom>
          <a:noFill/>
        </p:spPr>
        <p:txBody>
          <a:bodyPr wrap="square" rtlCol="0">
            <a:spAutoFit/>
          </a:bodyPr>
          <a:lstStyle/>
          <a:p>
            <a:r>
              <a:rPr lang="en-US" sz="4000" b="1" dirty="0">
                <a:solidFill>
                  <a:srgbClr val="6A98D0"/>
                </a:solidFill>
                <a:latin typeface="Arial Narrow" panose="020B0606020202030204" pitchFamily="34" charset="0"/>
                <a:cs typeface="Myriad Pro Cond"/>
              </a:rPr>
              <a:t>What we do</a:t>
            </a:r>
          </a:p>
        </p:txBody>
      </p:sp>
      <p:sp>
        <p:nvSpPr>
          <p:cNvPr id="9" name="TextBox 8"/>
          <p:cNvSpPr txBox="1"/>
          <p:nvPr/>
        </p:nvSpPr>
        <p:spPr>
          <a:xfrm>
            <a:off x="7630852" y="1946511"/>
            <a:ext cx="4083373" cy="1077026"/>
          </a:xfrm>
          <a:prstGeom prst="rect">
            <a:avLst/>
          </a:prstGeom>
          <a:noFill/>
        </p:spPr>
        <p:txBody>
          <a:bodyPr wrap="square" rtlCol="0">
            <a:spAutoFit/>
          </a:bodyPr>
          <a:lstStyle/>
          <a:p>
            <a:r>
              <a:rPr lang="en-US" sz="2133" b="1" dirty="0">
                <a:latin typeface="Calibri"/>
                <a:cs typeface="Myriad Pro Bold SemiCond"/>
              </a:rPr>
              <a:t>Coordinating</a:t>
            </a:r>
            <a:r>
              <a:rPr lang="en-US" sz="2133" b="1" dirty="0">
                <a:latin typeface="Calibri"/>
                <a:cs typeface="Calibri"/>
              </a:rPr>
              <a:t> </a:t>
            </a:r>
            <a:r>
              <a:rPr lang="en-US" sz="2133" dirty="0">
                <a:latin typeface="Calibri"/>
                <a:cs typeface="Calibri"/>
              </a:rPr>
              <a:t>radio-frequency spectrum and </a:t>
            </a:r>
            <a:r>
              <a:rPr lang="en-US" sz="2133" b="1" dirty="0">
                <a:latin typeface="Calibri"/>
                <a:cs typeface="Myriad Pro Bold SemiCond"/>
              </a:rPr>
              <a:t>assigning</a:t>
            </a:r>
            <a:r>
              <a:rPr lang="en-US" sz="2133" dirty="0">
                <a:latin typeface="Calibri"/>
                <a:cs typeface="Calibri"/>
              </a:rPr>
              <a:t> orbital slots for satellites</a:t>
            </a:r>
          </a:p>
        </p:txBody>
      </p:sp>
      <p:sp>
        <p:nvSpPr>
          <p:cNvPr id="10" name="TextBox 9"/>
          <p:cNvSpPr txBox="1"/>
          <p:nvPr/>
        </p:nvSpPr>
        <p:spPr>
          <a:xfrm>
            <a:off x="7630852" y="5164870"/>
            <a:ext cx="3520275" cy="420564"/>
          </a:xfrm>
          <a:prstGeom prst="rect">
            <a:avLst/>
          </a:prstGeom>
          <a:noFill/>
        </p:spPr>
        <p:txBody>
          <a:bodyPr wrap="square" rtlCol="0">
            <a:spAutoFit/>
          </a:bodyPr>
          <a:lstStyle/>
          <a:p>
            <a:r>
              <a:rPr lang="en-US" sz="2133" b="1" dirty="0">
                <a:latin typeface="Calibri"/>
                <a:cs typeface="Myriad Pro Bold SemiCond"/>
              </a:rPr>
              <a:t>Bridging</a:t>
            </a:r>
            <a:r>
              <a:rPr lang="en-US" sz="2133" dirty="0">
                <a:latin typeface="Myriad Pro Bold SemiCond"/>
                <a:cs typeface="Myriad Pro Bold SemiCond"/>
              </a:rPr>
              <a:t> </a:t>
            </a:r>
            <a:r>
              <a:rPr lang="en-US" sz="2133" dirty="0">
                <a:latin typeface="Calibri"/>
                <a:cs typeface="Calibri"/>
              </a:rPr>
              <a:t>the digital divide</a:t>
            </a:r>
          </a:p>
        </p:txBody>
      </p:sp>
      <p:sp>
        <p:nvSpPr>
          <p:cNvPr id="11" name="TextBox 10"/>
          <p:cNvSpPr txBox="1"/>
          <p:nvPr/>
        </p:nvSpPr>
        <p:spPr>
          <a:xfrm>
            <a:off x="7623751" y="3802128"/>
            <a:ext cx="4236679" cy="420564"/>
          </a:xfrm>
          <a:prstGeom prst="rect">
            <a:avLst/>
          </a:prstGeom>
          <a:noFill/>
        </p:spPr>
        <p:txBody>
          <a:bodyPr wrap="square" rtlCol="0">
            <a:spAutoFit/>
          </a:bodyPr>
          <a:lstStyle/>
          <a:p>
            <a:r>
              <a:rPr lang="en-US" sz="2133" b="1" dirty="0">
                <a:latin typeface="Calibri"/>
                <a:cs typeface="Myriad Pro Bold SemiCond"/>
              </a:rPr>
              <a:t>Establishing</a:t>
            </a:r>
            <a:r>
              <a:rPr lang="en-US" sz="2133" dirty="0">
                <a:latin typeface="Myriad Pro Bold SemiCond"/>
                <a:cs typeface="Myriad Pro Bold SemiCond"/>
              </a:rPr>
              <a:t> </a:t>
            </a:r>
            <a:r>
              <a:rPr lang="en-US" sz="2133" dirty="0">
                <a:latin typeface="Calibri"/>
                <a:cs typeface="Calibri"/>
              </a:rPr>
              <a:t>global standards</a:t>
            </a:r>
          </a:p>
        </p:txBody>
      </p:sp>
      <p:pic>
        <p:nvPicPr>
          <p:cNvPr id="4" name="Picture 3"/>
          <p:cNvPicPr>
            <a:picLocks noChangeAspect="1"/>
          </p:cNvPicPr>
          <p:nvPr/>
        </p:nvPicPr>
        <p:blipFill>
          <a:blip r:embed="rId5"/>
          <a:stretch>
            <a:fillRect/>
          </a:stretch>
        </p:blipFill>
        <p:spPr>
          <a:xfrm>
            <a:off x="4156887" y="1925361"/>
            <a:ext cx="1574800" cy="3454400"/>
          </a:xfrm>
          <a:prstGeom prst="rect">
            <a:avLst/>
          </a:prstGeom>
        </p:spPr>
      </p:pic>
      <p:pic>
        <p:nvPicPr>
          <p:cNvPr id="15" name="Picture 14"/>
          <p:cNvPicPr>
            <a:picLocks noChangeAspect="1"/>
          </p:cNvPicPr>
          <p:nvPr/>
        </p:nvPicPr>
        <p:blipFill>
          <a:blip r:embed="rId6"/>
          <a:stretch>
            <a:fillRect/>
          </a:stretch>
        </p:blipFill>
        <p:spPr>
          <a:xfrm>
            <a:off x="5982539" y="1694090"/>
            <a:ext cx="880533" cy="931333"/>
          </a:xfrm>
          <a:prstGeom prst="rect">
            <a:avLst/>
          </a:prstGeom>
        </p:spPr>
      </p:pic>
      <p:pic>
        <p:nvPicPr>
          <p:cNvPr id="17" name="Picture 16"/>
          <p:cNvPicPr>
            <a:picLocks noChangeAspect="1"/>
          </p:cNvPicPr>
          <p:nvPr/>
        </p:nvPicPr>
        <p:blipFill>
          <a:blip r:embed="rId7"/>
          <a:stretch>
            <a:fillRect/>
          </a:stretch>
        </p:blipFill>
        <p:spPr>
          <a:xfrm>
            <a:off x="5887339" y="4824871"/>
            <a:ext cx="1070932" cy="745828"/>
          </a:xfrm>
          <a:prstGeom prst="rect">
            <a:avLst/>
          </a:prstGeom>
        </p:spPr>
      </p:pic>
      <p:pic>
        <p:nvPicPr>
          <p:cNvPr id="18" name="Picture 17"/>
          <p:cNvPicPr>
            <a:picLocks noChangeAspect="1"/>
          </p:cNvPicPr>
          <p:nvPr/>
        </p:nvPicPr>
        <p:blipFill>
          <a:blip r:embed="rId8"/>
          <a:stretch>
            <a:fillRect/>
          </a:stretch>
        </p:blipFill>
        <p:spPr>
          <a:xfrm>
            <a:off x="5931467" y="3527129"/>
            <a:ext cx="931605" cy="465803"/>
          </a:xfrm>
          <a:prstGeom prst="rect">
            <a:avLst/>
          </a:prstGeom>
        </p:spPr>
      </p:pic>
      <p:sp>
        <p:nvSpPr>
          <p:cNvPr id="19" name="TextBox 18"/>
          <p:cNvSpPr txBox="1"/>
          <p:nvPr/>
        </p:nvSpPr>
        <p:spPr>
          <a:xfrm>
            <a:off x="7473009" y="97173"/>
            <a:ext cx="3835959" cy="830997"/>
          </a:xfrm>
          <a:prstGeom prst="rect">
            <a:avLst/>
          </a:prstGeom>
          <a:noFill/>
        </p:spPr>
        <p:txBody>
          <a:bodyPr wrap="square" rtlCol="0">
            <a:spAutoFit/>
          </a:bodyPr>
          <a:lstStyle/>
          <a:p>
            <a:r>
              <a:rPr lang="en-US" sz="4800" b="1" dirty="0">
                <a:solidFill>
                  <a:schemeClr val="bg1"/>
                </a:solidFill>
                <a:latin typeface="Arial Narrow" panose="020B0606020202030204" pitchFamily="34" charset="0"/>
                <a:cs typeface="Myriad Pro Cond"/>
              </a:rPr>
              <a:t>ITU at a glance</a:t>
            </a:r>
          </a:p>
        </p:txBody>
      </p:sp>
      <p:sp>
        <p:nvSpPr>
          <p:cNvPr id="20" name="TextBox 19"/>
          <p:cNvSpPr txBox="1"/>
          <p:nvPr/>
        </p:nvSpPr>
        <p:spPr>
          <a:xfrm>
            <a:off x="214188" y="4061787"/>
            <a:ext cx="3686157" cy="830997"/>
          </a:xfrm>
          <a:prstGeom prst="rect">
            <a:avLst/>
          </a:prstGeom>
          <a:noFill/>
        </p:spPr>
        <p:txBody>
          <a:bodyPr wrap="square" rtlCol="0">
            <a:spAutoFit/>
          </a:bodyPr>
          <a:lstStyle/>
          <a:p>
            <a:pPr algn="ctr"/>
            <a:r>
              <a:rPr lang="en-US" sz="2400" b="1" dirty="0">
                <a:solidFill>
                  <a:srgbClr val="3E8EDE"/>
                </a:solidFill>
                <a:latin typeface="Calibri"/>
                <a:cs typeface="Myriad Pro Bold SemiCond"/>
              </a:rPr>
              <a:t> ‘Committed to </a:t>
            </a:r>
            <a:br>
              <a:rPr lang="en-US" sz="2400" b="1" dirty="0">
                <a:solidFill>
                  <a:srgbClr val="3E8EDE"/>
                </a:solidFill>
                <a:latin typeface="Calibri"/>
                <a:cs typeface="Myriad Pro Bold SemiCond"/>
              </a:rPr>
            </a:br>
            <a:r>
              <a:rPr lang="en-US" sz="2400" b="1" dirty="0">
                <a:solidFill>
                  <a:srgbClr val="3E8EDE"/>
                </a:solidFill>
                <a:latin typeface="Calibri"/>
                <a:cs typeface="Myriad Pro Bold SemiCond"/>
              </a:rPr>
              <a:t>Connecting the World’</a:t>
            </a:r>
          </a:p>
        </p:txBody>
      </p:sp>
      <p:pic>
        <p:nvPicPr>
          <p:cNvPr id="21" name="Picture 2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85245" y="2285962"/>
            <a:ext cx="2109593" cy="1897783"/>
          </a:xfrm>
          <a:prstGeom prst="rect">
            <a:avLst/>
          </a:prstGeom>
        </p:spPr>
      </p:pic>
      <p:sp>
        <p:nvSpPr>
          <p:cNvPr id="22" name="TextBox 21"/>
          <p:cNvSpPr txBox="1"/>
          <p:nvPr/>
        </p:nvSpPr>
        <p:spPr>
          <a:xfrm>
            <a:off x="3596729" y="3259432"/>
            <a:ext cx="613363" cy="609334"/>
          </a:xfrm>
          <a:prstGeom prst="rect">
            <a:avLst/>
          </a:prstGeom>
          <a:noFill/>
        </p:spPr>
        <p:txBody>
          <a:bodyPr wrap="square" rtlCol="0">
            <a:spAutoFit/>
          </a:bodyPr>
          <a:lstStyle/>
          <a:p>
            <a:pPr>
              <a:lnSpc>
                <a:spcPct val="90000"/>
              </a:lnSpc>
            </a:pPr>
            <a:r>
              <a:rPr lang="en-US" sz="3733" b="1" dirty="0">
                <a:solidFill>
                  <a:srgbClr val="6599D9"/>
                </a:solidFill>
                <a:latin typeface="Arial Narrow" panose="020B0606020202030204" pitchFamily="34" charset="0"/>
                <a:cs typeface="Myriad Pro Cond"/>
              </a:rPr>
              <a:t>3</a:t>
            </a:r>
          </a:p>
        </p:txBody>
      </p:sp>
      <p:sp>
        <p:nvSpPr>
          <p:cNvPr id="23" name="TextBox 22"/>
          <p:cNvSpPr txBox="1"/>
          <p:nvPr/>
        </p:nvSpPr>
        <p:spPr>
          <a:xfrm>
            <a:off x="3094838" y="3786804"/>
            <a:ext cx="1538239" cy="387798"/>
          </a:xfrm>
          <a:prstGeom prst="rect">
            <a:avLst/>
          </a:prstGeom>
          <a:noFill/>
        </p:spPr>
        <p:txBody>
          <a:bodyPr wrap="square" rtlCol="0">
            <a:spAutoFit/>
          </a:bodyPr>
          <a:lstStyle/>
          <a:p>
            <a:pPr algn="ctr">
              <a:lnSpc>
                <a:spcPct val="80000"/>
              </a:lnSpc>
            </a:pPr>
            <a:r>
              <a:rPr lang="en-US" sz="2400" b="1" dirty="0">
                <a:solidFill>
                  <a:srgbClr val="6599D9"/>
                </a:solidFill>
                <a:latin typeface="Arial Narrow" panose="020B0606020202030204" pitchFamily="34" charset="0"/>
                <a:cs typeface="Myriad Pro Cond"/>
              </a:rPr>
              <a:t>Sectors</a:t>
            </a:r>
          </a:p>
        </p:txBody>
      </p:sp>
      <p:sp>
        <p:nvSpPr>
          <p:cNvPr id="6" name="TextBox 5"/>
          <p:cNvSpPr txBox="1"/>
          <p:nvPr/>
        </p:nvSpPr>
        <p:spPr>
          <a:xfrm>
            <a:off x="7630852" y="1602117"/>
            <a:ext cx="4222481" cy="461665"/>
          </a:xfrm>
          <a:prstGeom prst="rect">
            <a:avLst/>
          </a:prstGeom>
          <a:noFill/>
        </p:spPr>
        <p:txBody>
          <a:bodyPr wrap="square" rtlCol="0">
            <a:spAutoFit/>
          </a:bodyPr>
          <a:lstStyle/>
          <a:p>
            <a:r>
              <a:rPr lang="en-US" sz="2400" b="1" dirty="0">
                <a:solidFill>
                  <a:srgbClr val="FF3300"/>
                </a:solidFill>
              </a:rPr>
              <a:t>ITU </a:t>
            </a:r>
            <a:r>
              <a:rPr lang="en-US" sz="2400" b="1" dirty="0" err="1">
                <a:solidFill>
                  <a:srgbClr val="FF3300"/>
                </a:solidFill>
              </a:rPr>
              <a:t>Radiocommunication</a:t>
            </a:r>
            <a:endParaRPr lang="en-US" sz="2400" b="1" dirty="0">
              <a:solidFill>
                <a:srgbClr val="FF3300"/>
              </a:solidFill>
            </a:endParaRPr>
          </a:p>
        </p:txBody>
      </p:sp>
      <p:sp>
        <p:nvSpPr>
          <p:cNvPr id="24" name="TextBox 23"/>
          <p:cNvSpPr txBox="1"/>
          <p:nvPr/>
        </p:nvSpPr>
        <p:spPr>
          <a:xfrm>
            <a:off x="7630852" y="3403033"/>
            <a:ext cx="4222481" cy="461665"/>
          </a:xfrm>
          <a:prstGeom prst="rect">
            <a:avLst/>
          </a:prstGeom>
          <a:noFill/>
        </p:spPr>
        <p:txBody>
          <a:bodyPr wrap="square" rtlCol="0">
            <a:spAutoFit/>
          </a:bodyPr>
          <a:lstStyle/>
          <a:p>
            <a:r>
              <a:rPr lang="en-US" sz="2400" b="1" dirty="0">
                <a:solidFill>
                  <a:srgbClr val="FFC000"/>
                </a:solidFill>
              </a:rPr>
              <a:t>ITU Standardization</a:t>
            </a:r>
          </a:p>
        </p:txBody>
      </p:sp>
      <p:sp>
        <p:nvSpPr>
          <p:cNvPr id="25" name="TextBox 24"/>
          <p:cNvSpPr txBox="1"/>
          <p:nvPr/>
        </p:nvSpPr>
        <p:spPr>
          <a:xfrm>
            <a:off x="7630852" y="4769512"/>
            <a:ext cx="4222481" cy="461665"/>
          </a:xfrm>
          <a:prstGeom prst="rect">
            <a:avLst/>
          </a:prstGeom>
          <a:noFill/>
        </p:spPr>
        <p:txBody>
          <a:bodyPr wrap="square" rtlCol="0">
            <a:spAutoFit/>
          </a:bodyPr>
          <a:lstStyle/>
          <a:p>
            <a:r>
              <a:rPr lang="en-US" sz="2400" b="1" dirty="0">
                <a:solidFill>
                  <a:srgbClr val="92D050"/>
                </a:solidFill>
              </a:rPr>
              <a:t>ITU Development</a:t>
            </a:r>
          </a:p>
        </p:txBody>
      </p:sp>
      <p:sp>
        <p:nvSpPr>
          <p:cNvPr id="26" name="TextBox 25"/>
          <p:cNvSpPr txBox="1"/>
          <p:nvPr/>
        </p:nvSpPr>
        <p:spPr>
          <a:xfrm>
            <a:off x="405004" y="5061300"/>
            <a:ext cx="1387189" cy="769441"/>
          </a:xfrm>
          <a:prstGeom prst="rect">
            <a:avLst/>
          </a:prstGeom>
          <a:noFill/>
        </p:spPr>
        <p:txBody>
          <a:bodyPr wrap="square" rtlCol="0">
            <a:spAutoFit/>
          </a:bodyPr>
          <a:lstStyle/>
          <a:p>
            <a:r>
              <a:rPr lang="en-US" sz="4400" b="1" dirty="0">
                <a:solidFill>
                  <a:srgbClr val="3E8EDE"/>
                </a:solidFill>
                <a:latin typeface="Arial Narrow" panose="020B0606020202030204" pitchFamily="34" charset="0"/>
                <a:cs typeface="Myriad Pro Cond"/>
              </a:rPr>
              <a:t>193</a:t>
            </a:r>
          </a:p>
        </p:txBody>
      </p:sp>
      <p:sp>
        <p:nvSpPr>
          <p:cNvPr id="27" name="TextBox 26"/>
          <p:cNvSpPr txBox="1"/>
          <p:nvPr/>
        </p:nvSpPr>
        <p:spPr>
          <a:xfrm>
            <a:off x="246640" y="6051983"/>
            <a:ext cx="1373467" cy="584775"/>
          </a:xfrm>
          <a:prstGeom prst="rect">
            <a:avLst/>
          </a:prstGeom>
          <a:noFill/>
        </p:spPr>
        <p:txBody>
          <a:bodyPr wrap="square" rtlCol="0">
            <a:spAutoFit/>
          </a:bodyPr>
          <a:lstStyle/>
          <a:p>
            <a:pPr algn="ctr">
              <a:lnSpc>
                <a:spcPct val="80000"/>
              </a:lnSpc>
            </a:pPr>
            <a:r>
              <a:rPr lang="en-US" b="1" dirty="0">
                <a:latin typeface="Arial Narrow" panose="020B0606020202030204" pitchFamily="34" charset="0"/>
                <a:cs typeface="Myriad Pro Cond"/>
              </a:rPr>
              <a:t>MEMBER STATES </a:t>
            </a:r>
          </a:p>
        </p:txBody>
      </p:sp>
      <p:sp>
        <p:nvSpPr>
          <p:cNvPr id="28" name="TextBox 27"/>
          <p:cNvSpPr txBox="1"/>
          <p:nvPr/>
        </p:nvSpPr>
        <p:spPr>
          <a:xfrm>
            <a:off x="1870019" y="5131580"/>
            <a:ext cx="1614287" cy="769441"/>
          </a:xfrm>
          <a:prstGeom prst="rect">
            <a:avLst/>
          </a:prstGeom>
          <a:noFill/>
        </p:spPr>
        <p:txBody>
          <a:bodyPr wrap="square" rtlCol="0">
            <a:spAutoFit/>
          </a:bodyPr>
          <a:lstStyle/>
          <a:p>
            <a:r>
              <a:rPr lang="en-US" sz="4400" b="1" dirty="0">
                <a:solidFill>
                  <a:srgbClr val="3E8EDE"/>
                </a:solidFill>
                <a:latin typeface="Arial Narrow" panose="020B0606020202030204" pitchFamily="34" charset="0"/>
                <a:cs typeface="Myriad Pro Cond"/>
              </a:rPr>
              <a:t>+700</a:t>
            </a:r>
          </a:p>
        </p:txBody>
      </p:sp>
      <p:sp>
        <p:nvSpPr>
          <p:cNvPr id="29" name="TextBox 28"/>
          <p:cNvSpPr txBox="1"/>
          <p:nvPr/>
        </p:nvSpPr>
        <p:spPr>
          <a:xfrm>
            <a:off x="1758809" y="6051983"/>
            <a:ext cx="1485094" cy="609398"/>
          </a:xfrm>
          <a:prstGeom prst="rect">
            <a:avLst/>
          </a:prstGeom>
          <a:noFill/>
        </p:spPr>
        <p:txBody>
          <a:bodyPr wrap="square" rtlCol="0">
            <a:spAutoFit/>
          </a:bodyPr>
          <a:lstStyle/>
          <a:p>
            <a:pPr algn="ctr">
              <a:lnSpc>
                <a:spcPct val="80000"/>
              </a:lnSpc>
            </a:pPr>
            <a:r>
              <a:rPr lang="en-US" sz="1400" b="1" dirty="0">
                <a:latin typeface="Arial Narrow" panose="020B0606020202030204" pitchFamily="34" charset="0"/>
                <a:cs typeface="Myriad Pro Cond"/>
              </a:rPr>
              <a:t>INDUSTRY &amp; INTERNATIONAL</a:t>
            </a:r>
            <a:br>
              <a:rPr lang="en-US" sz="1400" b="1" dirty="0">
                <a:latin typeface="Arial Narrow" panose="020B0606020202030204" pitchFamily="34" charset="0"/>
                <a:cs typeface="Myriad Pro Cond"/>
              </a:rPr>
            </a:br>
            <a:r>
              <a:rPr lang="en-US" sz="1400" b="1" dirty="0">
                <a:latin typeface="Arial Narrow" panose="020B0606020202030204" pitchFamily="34" charset="0"/>
                <a:cs typeface="Myriad Pro Cond"/>
              </a:rPr>
              <a:t>ORGANIZATIONS </a:t>
            </a:r>
          </a:p>
        </p:txBody>
      </p:sp>
      <p:sp>
        <p:nvSpPr>
          <p:cNvPr id="30" name="TextBox 29"/>
          <p:cNvSpPr txBox="1"/>
          <p:nvPr/>
        </p:nvSpPr>
        <p:spPr>
          <a:xfrm>
            <a:off x="2197197" y="5127838"/>
            <a:ext cx="2445472" cy="769441"/>
          </a:xfrm>
          <a:prstGeom prst="rect">
            <a:avLst/>
          </a:prstGeom>
          <a:noFill/>
        </p:spPr>
        <p:txBody>
          <a:bodyPr wrap="square" rtlCol="0">
            <a:spAutoFit/>
          </a:bodyPr>
          <a:lstStyle/>
          <a:p>
            <a:pPr algn="r"/>
            <a:r>
              <a:rPr lang="en-US" sz="4000" b="1" dirty="0">
                <a:solidFill>
                  <a:srgbClr val="3E8EDE"/>
                </a:solidFill>
                <a:latin typeface="Arial Narrow" panose="020B0606020202030204" pitchFamily="34" charset="0"/>
                <a:cs typeface="Myriad Pro Cond"/>
              </a:rPr>
              <a:t>+</a:t>
            </a:r>
            <a:r>
              <a:rPr lang="en-US" sz="4400" b="1" dirty="0">
                <a:solidFill>
                  <a:srgbClr val="3E8EDE"/>
                </a:solidFill>
                <a:latin typeface="Arial Narrow" panose="020B0606020202030204" pitchFamily="34" charset="0"/>
                <a:cs typeface="Myriad Pro Cond"/>
              </a:rPr>
              <a:t>150</a:t>
            </a:r>
          </a:p>
        </p:txBody>
      </p:sp>
      <p:sp>
        <p:nvSpPr>
          <p:cNvPr id="31" name="TextBox 30"/>
          <p:cNvSpPr txBox="1"/>
          <p:nvPr/>
        </p:nvSpPr>
        <p:spPr>
          <a:xfrm>
            <a:off x="3117783" y="6031357"/>
            <a:ext cx="2078208" cy="486287"/>
          </a:xfrm>
          <a:prstGeom prst="rect">
            <a:avLst/>
          </a:prstGeom>
          <a:noFill/>
        </p:spPr>
        <p:txBody>
          <a:bodyPr wrap="square" rtlCol="0">
            <a:spAutoFit/>
          </a:bodyPr>
          <a:lstStyle/>
          <a:p>
            <a:pPr algn="ctr">
              <a:lnSpc>
                <a:spcPct val="80000"/>
              </a:lnSpc>
            </a:pPr>
            <a:r>
              <a:rPr lang="en-US" sz="1600" b="1" dirty="0">
                <a:latin typeface="Arial Narrow" panose="020B0606020202030204" pitchFamily="34" charset="0"/>
                <a:cs typeface="Myriad Pro Cond"/>
              </a:rPr>
              <a:t>ACADEMIA</a:t>
            </a:r>
            <a:br>
              <a:rPr lang="en-US" sz="1600" b="1" dirty="0">
                <a:latin typeface="Arial Narrow" panose="020B0606020202030204" pitchFamily="34" charset="0"/>
                <a:cs typeface="Myriad Pro Cond"/>
              </a:rPr>
            </a:br>
            <a:r>
              <a:rPr lang="en-US" sz="1600" b="1" dirty="0">
                <a:latin typeface="Arial Narrow" panose="020B0606020202030204" pitchFamily="34" charset="0"/>
                <a:cs typeface="Myriad Pro Cond"/>
              </a:rPr>
              <a:t>MEMBERS</a:t>
            </a:r>
          </a:p>
        </p:txBody>
      </p:sp>
      <p:sp>
        <p:nvSpPr>
          <p:cNvPr id="32" name="TextBox 31"/>
          <p:cNvSpPr txBox="1"/>
          <p:nvPr/>
        </p:nvSpPr>
        <p:spPr>
          <a:xfrm>
            <a:off x="7217831" y="6102331"/>
            <a:ext cx="2952328" cy="437043"/>
          </a:xfrm>
          <a:prstGeom prst="rect">
            <a:avLst/>
          </a:prstGeom>
          <a:noFill/>
        </p:spPr>
        <p:txBody>
          <a:bodyPr wrap="square" rtlCol="0">
            <a:spAutoFit/>
          </a:bodyPr>
          <a:lstStyle/>
          <a:p>
            <a:pPr algn="ctr">
              <a:lnSpc>
                <a:spcPct val="80000"/>
              </a:lnSpc>
            </a:pPr>
            <a:r>
              <a:rPr lang="en-US" sz="2800" b="1" dirty="0" smtClean="0">
                <a:latin typeface="Arial Narrow" panose="020B0606020202030204" pitchFamily="34" charset="0"/>
                <a:cs typeface="Myriad Pro Cond"/>
              </a:rPr>
              <a:t>MEMBERSHIP</a:t>
            </a:r>
            <a:endParaRPr lang="en-US" sz="2800" b="1" dirty="0">
              <a:latin typeface="Arial Narrow" panose="020B0606020202030204" pitchFamily="34" charset="0"/>
              <a:cs typeface="Myriad Pro Cond"/>
            </a:endParaRPr>
          </a:p>
        </p:txBody>
      </p:sp>
      <p:sp>
        <p:nvSpPr>
          <p:cNvPr id="2" name="Left Arrow 1"/>
          <p:cNvSpPr/>
          <p:nvPr/>
        </p:nvSpPr>
        <p:spPr>
          <a:xfrm>
            <a:off x="5360500" y="5952892"/>
            <a:ext cx="1502572" cy="70848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70308609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childTnLst>
                          </p:cTn>
                        </p:par>
                        <p:par>
                          <p:cTn id="11" fill="hold">
                            <p:stCondLst>
                              <p:cond delay="500"/>
                            </p:stCondLst>
                            <p:childTnLst>
                              <p:par>
                                <p:cTn id="12" presetID="12" presetClass="entr" presetSubtype="1"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p:tgtEl>
                                          <p:spTgt spid="22"/>
                                        </p:tgtEl>
                                        <p:attrNameLst>
                                          <p:attrName>ppt_y</p:attrName>
                                        </p:attrNameLst>
                                      </p:cBhvr>
                                      <p:tavLst>
                                        <p:tav tm="0">
                                          <p:val>
                                            <p:strVal val="#ppt_y-#ppt_h*1.125000"/>
                                          </p:val>
                                        </p:tav>
                                        <p:tav tm="100000">
                                          <p:val>
                                            <p:strVal val="#ppt_y"/>
                                          </p:val>
                                        </p:tav>
                                      </p:tavLst>
                                    </p:anim>
                                    <p:animEffect transition="in" filter="wipe(down)">
                                      <p:cBhvr>
                                        <p:cTn id="15" dur="500"/>
                                        <p:tgtEl>
                                          <p:spTgt spid="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par>
                                <p:cTn id="19" presetID="12" presetClass="entr" presetSubtype="8"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p:tgtEl>
                                          <p:spTgt spid="4"/>
                                        </p:tgtEl>
                                        <p:attrNameLst>
                                          <p:attrName>ppt_x</p:attrName>
                                        </p:attrNameLst>
                                      </p:cBhvr>
                                      <p:tavLst>
                                        <p:tav tm="0">
                                          <p:val>
                                            <p:strVal val="#ppt_x-#ppt_w*1.125000"/>
                                          </p:val>
                                        </p:tav>
                                        <p:tav tm="100000">
                                          <p:val>
                                            <p:strVal val="#ppt_x"/>
                                          </p:val>
                                        </p:tav>
                                      </p:tavLst>
                                    </p:anim>
                                    <p:animEffect transition="in" filter="wipe(right)">
                                      <p:cBhvr>
                                        <p:cTn id="22" dur="500"/>
                                        <p:tgtEl>
                                          <p:spTgt spid="4"/>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dissolve">
                                      <p:cBhvr>
                                        <p:cTn id="25" dur="500"/>
                                        <p:tgtEl>
                                          <p:spTgt spid="6"/>
                                        </p:tgtEl>
                                      </p:cBhvr>
                                    </p:animEffect>
                                  </p:childTnLst>
                                </p:cTn>
                              </p:par>
                            </p:childTnLst>
                          </p:cTn>
                        </p:par>
                        <p:par>
                          <p:cTn id="26" fill="hold">
                            <p:stCondLst>
                              <p:cond delay="1000"/>
                            </p:stCondLst>
                            <p:childTnLst>
                              <p:par>
                                <p:cTn id="27" presetID="9" presetClass="entr" presetSubtype="0"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dissolve">
                                      <p:cBhvr>
                                        <p:cTn id="29" dur="500"/>
                                        <p:tgtEl>
                                          <p:spTgt spid="15"/>
                                        </p:tgtEl>
                                      </p:cBhvr>
                                    </p:animEffect>
                                  </p:childTnLst>
                                </p:cTn>
                              </p:par>
                              <p:par>
                                <p:cTn id="30" presetID="42" presetClass="entr" presetSubtype="0" fill="hold" grpId="0" nodeType="withEffect">
                                  <p:stCondLst>
                                    <p:cond delay="100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anim calcmode="lin" valueType="num">
                                      <p:cBhvr>
                                        <p:cTn id="33" dur="500" fill="hold"/>
                                        <p:tgtEl>
                                          <p:spTgt spid="9"/>
                                        </p:tgtEl>
                                        <p:attrNameLst>
                                          <p:attrName>ppt_x</p:attrName>
                                        </p:attrNameLst>
                                      </p:cBhvr>
                                      <p:tavLst>
                                        <p:tav tm="0">
                                          <p:val>
                                            <p:strVal val="#ppt_x"/>
                                          </p:val>
                                        </p:tav>
                                        <p:tav tm="100000">
                                          <p:val>
                                            <p:strVal val="#ppt_x"/>
                                          </p:val>
                                        </p:tav>
                                      </p:tavLst>
                                    </p:anim>
                                    <p:anim calcmode="lin" valueType="num">
                                      <p:cBhvr>
                                        <p:cTn id="34" dur="500" fill="hold"/>
                                        <p:tgtEl>
                                          <p:spTgt spid="9"/>
                                        </p:tgtEl>
                                        <p:attrNameLst>
                                          <p:attrName>ppt_y</p:attrName>
                                        </p:attrNameLst>
                                      </p:cBhvr>
                                      <p:tavLst>
                                        <p:tav tm="0">
                                          <p:val>
                                            <p:strVal val="#ppt_y+.1"/>
                                          </p:val>
                                        </p:tav>
                                        <p:tav tm="100000">
                                          <p:val>
                                            <p:strVal val="#ppt_y"/>
                                          </p:val>
                                        </p:tav>
                                      </p:tavLst>
                                    </p:anim>
                                  </p:childTnLst>
                                </p:cTn>
                              </p:par>
                            </p:childTnLst>
                          </p:cTn>
                        </p:par>
                        <p:par>
                          <p:cTn id="35" fill="hold">
                            <p:stCondLst>
                              <p:cond delay="2500"/>
                            </p:stCondLst>
                            <p:childTnLst>
                              <p:par>
                                <p:cTn id="36" presetID="9" presetClass="entr" presetSubtype="0" fill="hold"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dissolve">
                                      <p:cBhvr>
                                        <p:cTn id="38" dur="500"/>
                                        <p:tgtEl>
                                          <p:spTgt spid="18"/>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dissolve">
                                      <p:cBhvr>
                                        <p:cTn id="41" dur="500"/>
                                        <p:tgtEl>
                                          <p:spTgt spid="24"/>
                                        </p:tgtEl>
                                      </p:cBhvr>
                                    </p:animEffect>
                                  </p:childTnLst>
                                </p:cTn>
                              </p:par>
                              <p:par>
                                <p:cTn id="42" presetID="42" presetClass="entr" presetSubtype="0" fill="hold" grpId="0" nodeType="withEffect">
                                  <p:stCondLst>
                                    <p:cond delay="100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anim calcmode="lin" valueType="num">
                                      <p:cBhvr>
                                        <p:cTn id="45" dur="500" fill="hold"/>
                                        <p:tgtEl>
                                          <p:spTgt spid="11"/>
                                        </p:tgtEl>
                                        <p:attrNameLst>
                                          <p:attrName>ppt_x</p:attrName>
                                        </p:attrNameLst>
                                      </p:cBhvr>
                                      <p:tavLst>
                                        <p:tav tm="0">
                                          <p:val>
                                            <p:strVal val="#ppt_x"/>
                                          </p:val>
                                        </p:tav>
                                        <p:tav tm="100000">
                                          <p:val>
                                            <p:strVal val="#ppt_x"/>
                                          </p:val>
                                        </p:tav>
                                      </p:tavLst>
                                    </p:anim>
                                    <p:anim calcmode="lin" valueType="num">
                                      <p:cBhvr>
                                        <p:cTn id="46" dur="500" fill="hold"/>
                                        <p:tgtEl>
                                          <p:spTgt spid="11"/>
                                        </p:tgtEl>
                                        <p:attrNameLst>
                                          <p:attrName>ppt_y</p:attrName>
                                        </p:attrNameLst>
                                      </p:cBhvr>
                                      <p:tavLst>
                                        <p:tav tm="0">
                                          <p:val>
                                            <p:strVal val="#ppt_y+.1"/>
                                          </p:val>
                                        </p:tav>
                                        <p:tav tm="100000">
                                          <p:val>
                                            <p:strVal val="#ppt_y"/>
                                          </p:val>
                                        </p:tav>
                                      </p:tavLst>
                                    </p:anim>
                                  </p:childTnLst>
                                </p:cTn>
                              </p:par>
                            </p:childTnLst>
                          </p:cTn>
                        </p:par>
                        <p:par>
                          <p:cTn id="47" fill="hold">
                            <p:stCondLst>
                              <p:cond delay="4000"/>
                            </p:stCondLst>
                            <p:childTnLst>
                              <p:par>
                                <p:cTn id="48" presetID="9" presetClass="entr" presetSubtype="0" fill="hold"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dissolve">
                                      <p:cBhvr>
                                        <p:cTn id="50" dur="500"/>
                                        <p:tgtEl>
                                          <p:spTgt spid="17"/>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dissolve">
                                      <p:cBhvr>
                                        <p:cTn id="53" dur="500"/>
                                        <p:tgtEl>
                                          <p:spTgt spid="25"/>
                                        </p:tgtEl>
                                      </p:cBhvr>
                                    </p:animEffect>
                                  </p:childTnLst>
                                </p:cTn>
                              </p:par>
                              <p:par>
                                <p:cTn id="54" presetID="42" presetClass="entr" presetSubtype="0" fill="hold" grpId="0" nodeType="withEffect">
                                  <p:stCondLst>
                                    <p:cond delay="100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500"/>
                                        <p:tgtEl>
                                          <p:spTgt spid="10"/>
                                        </p:tgtEl>
                                      </p:cBhvr>
                                    </p:animEffect>
                                    <p:anim calcmode="lin" valueType="num">
                                      <p:cBhvr>
                                        <p:cTn id="57" dur="500" fill="hold"/>
                                        <p:tgtEl>
                                          <p:spTgt spid="10"/>
                                        </p:tgtEl>
                                        <p:attrNameLst>
                                          <p:attrName>ppt_x</p:attrName>
                                        </p:attrNameLst>
                                      </p:cBhvr>
                                      <p:tavLst>
                                        <p:tav tm="0">
                                          <p:val>
                                            <p:strVal val="#ppt_x"/>
                                          </p:val>
                                        </p:tav>
                                        <p:tav tm="100000">
                                          <p:val>
                                            <p:strVal val="#ppt_x"/>
                                          </p:val>
                                        </p:tav>
                                      </p:tavLst>
                                    </p:anim>
                                    <p:anim calcmode="lin" valueType="num">
                                      <p:cBhvr>
                                        <p:cTn id="58" dur="500" fill="hold"/>
                                        <p:tgtEl>
                                          <p:spTgt spid="10"/>
                                        </p:tgtEl>
                                        <p:attrNameLst>
                                          <p:attrName>ppt_y</p:attrName>
                                        </p:attrNameLst>
                                      </p:cBhvr>
                                      <p:tavLst>
                                        <p:tav tm="0">
                                          <p:val>
                                            <p:strVal val="#ppt_y+.1"/>
                                          </p:val>
                                        </p:tav>
                                        <p:tav tm="100000">
                                          <p:val>
                                            <p:strVal val="#ppt_y"/>
                                          </p:val>
                                        </p:tav>
                                      </p:tavLst>
                                    </p:anim>
                                  </p:childTnLst>
                                </p:cTn>
                              </p:par>
                            </p:childTnLst>
                          </p:cTn>
                        </p:par>
                        <p:par>
                          <p:cTn id="59" fill="hold">
                            <p:stCondLst>
                              <p:cond delay="5500"/>
                            </p:stCondLst>
                            <p:childTnLst>
                              <p:par>
                                <p:cTn id="60" presetID="12" presetClass="entr" presetSubtype="8" fill="hold" grpId="0" nodeType="afterEffect">
                                  <p:stCondLst>
                                    <p:cond delay="0"/>
                                  </p:stCondLst>
                                  <p:childTnLst>
                                    <p:set>
                                      <p:cBhvr>
                                        <p:cTn id="61" dur="1" fill="hold">
                                          <p:stCondLst>
                                            <p:cond delay="0"/>
                                          </p:stCondLst>
                                        </p:cTn>
                                        <p:tgtEl>
                                          <p:spTgt spid="26"/>
                                        </p:tgtEl>
                                        <p:attrNameLst>
                                          <p:attrName>style.visibility</p:attrName>
                                        </p:attrNameLst>
                                      </p:cBhvr>
                                      <p:to>
                                        <p:strVal val="visible"/>
                                      </p:to>
                                    </p:set>
                                    <p:anim calcmode="lin" valueType="num">
                                      <p:cBhvr additive="base">
                                        <p:cTn id="62" dur="500"/>
                                        <p:tgtEl>
                                          <p:spTgt spid="26"/>
                                        </p:tgtEl>
                                        <p:attrNameLst>
                                          <p:attrName>ppt_x</p:attrName>
                                        </p:attrNameLst>
                                      </p:cBhvr>
                                      <p:tavLst>
                                        <p:tav tm="0">
                                          <p:val>
                                            <p:strVal val="#ppt_x-#ppt_w*1.125000"/>
                                          </p:val>
                                        </p:tav>
                                        <p:tav tm="100000">
                                          <p:val>
                                            <p:strVal val="#ppt_x"/>
                                          </p:val>
                                        </p:tav>
                                      </p:tavLst>
                                    </p:anim>
                                    <p:animEffect transition="in" filter="wipe(right)">
                                      <p:cBhvr>
                                        <p:cTn id="63" dur="500"/>
                                        <p:tgtEl>
                                          <p:spTgt spid="26"/>
                                        </p:tgtEl>
                                      </p:cBhvr>
                                    </p:animEffect>
                                  </p:childTnLst>
                                </p:cTn>
                              </p:par>
                              <p:par>
                                <p:cTn id="64" presetID="2" presetClass="entr" presetSubtype="4" fill="hold" grpId="0" nodeType="withEffect">
                                  <p:stCondLst>
                                    <p:cond delay="0"/>
                                  </p:stCondLst>
                                  <p:childTnLst>
                                    <p:set>
                                      <p:cBhvr>
                                        <p:cTn id="65" dur="1" fill="hold">
                                          <p:stCondLst>
                                            <p:cond delay="0"/>
                                          </p:stCondLst>
                                        </p:cTn>
                                        <p:tgtEl>
                                          <p:spTgt spid="27"/>
                                        </p:tgtEl>
                                        <p:attrNameLst>
                                          <p:attrName>style.visibility</p:attrName>
                                        </p:attrNameLst>
                                      </p:cBhvr>
                                      <p:to>
                                        <p:strVal val="visible"/>
                                      </p:to>
                                    </p:set>
                                    <p:anim calcmode="lin" valueType="num">
                                      <p:cBhvr additive="base">
                                        <p:cTn id="66" dur="500" fill="hold"/>
                                        <p:tgtEl>
                                          <p:spTgt spid="27"/>
                                        </p:tgtEl>
                                        <p:attrNameLst>
                                          <p:attrName>ppt_x</p:attrName>
                                        </p:attrNameLst>
                                      </p:cBhvr>
                                      <p:tavLst>
                                        <p:tav tm="0">
                                          <p:val>
                                            <p:strVal val="#ppt_x"/>
                                          </p:val>
                                        </p:tav>
                                        <p:tav tm="100000">
                                          <p:val>
                                            <p:strVal val="#ppt_x"/>
                                          </p:val>
                                        </p:tav>
                                      </p:tavLst>
                                    </p:anim>
                                    <p:anim calcmode="lin" valueType="num">
                                      <p:cBhvr additive="base">
                                        <p:cTn id="67" dur="500" fill="hold"/>
                                        <p:tgtEl>
                                          <p:spTgt spid="27"/>
                                        </p:tgtEl>
                                        <p:attrNameLst>
                                          <p:attrName>ppt_y</p:attrName>
                                        </p:attrNameLst>
                                      </p:cBhvr>
                                      <p:tavLst>
                                        <p:tav tm="0">
                                          <p:val>
                                            <p:strVal val="1+#ppt_h/2"/>
                                          </p:val>
                                        </p:tav>
                                        <p:tav tm="100000">
                                          <p:val>
                                            <p:strVal val="#ppt_y"/>
                                          </p:val>
                                        </p:tav>
                                      </p:tavLst>
                                    </p:anim>
                                  </p:childTnLst>
                                </p:cTn>
                              </p:par>
                            </p:childTnLst>
                          </p:cTn>
                        </p:par>
                        <p:par>
                          <p:cTn id="68" fill="hold">
                            <p:stCondLst>
                              <p:cond delay="6000"/>
                            </p:stCondLst>
                            <p:childTnLst>
                              <p:par>
                                <p:cTn id="69" presetID="12" presetClass="entr" presetSubtype="8" fill="hold" grpId="0" nodeType="afterEffect">
                                  <p:stCondLst>
                                    <p:cond delay="0"/>
                                  </p:stCondLst>
                                  <p:childTnLst>
                                    <p:set>
                                      <p:cBhvr>
                                        <p:cTn id="70" dur="1" fill="hold">
                                          <p:stCondLst>
                                            <p:cond delay="0"/>
                                          </p:stCondLst>
                                        </p:cTn>
                                        <p:tgtEl>
                                          <p:spTgt spid="28"/>
                                        </p:tgtEl>
                                        <p:attrNameLst>
                                          <p:attrName>style.visibility</p:attrName>
                                        </p:attrNameLst>
                                      </p:cBhvr>
                                      <p:to>
                                        <p:strVal val="visible"/>
                                      </p:to>
                                    </p:set>
                                    <p:anim calcmode="lin" valueType="num">
                                      <p:cBhvr additive="base">
                                        <p:cTn id="71" dur="500"/>
                                        <p:tgtEl>
                                          <p:spTgt spid="28"/>
                                        </p:tgtEl>
                                        <p:attrNameLst>
                                          <p:attrName>ppt_x</p:attrName>
                                        </p:attrNameLst>
                                      </p:cBhvr>
                                      <p:tavLst>
                                        <p:tav tm="0">
                                          <p:val>
                                            <p:strVal val="#ppt_x-#ppt_w*1.125000"/>
                                          </p:val>
                                        </p:tav>
                                        <p:tav tm="100000">
                                          <p:val>
                                            <p:strVal val="#ppt_x"/>
                                          </p:val>
                                        </p:tav>
                                      </p:tavLst>
                                    </p:anim>
                                    <p:animEffect transition="in" filter="wipe(right)">
                                      <p:cBhvr>
                                        <p:cTn id="72" dur="500"/>
                                        <p:tgtEl>
                                          <p:spTgt spid="28"/>
                                        </p:tgtEl>
                                      </p:cBhvr>
                                    </p:animEffect>
                                  </p:childTnLst>
                                </p:cTn>
                              </p:par>
                              <p:par>
                                <p:cTn id="73" presetID="2" presetClass="entr" presetSubtype="4" fill="hold" grpId="0" nodeType="withEffect">
                                  <p:stCondLst>
                                    <p:cond delay="0"/>
                                  </p:stCondLst>
                                  <p:childTnLst>
                                    <p:set>
                                      <p:cBhvr>
                                        <p:cTn id="74" dur="1" fill="hold">
                                          <p:stCondLst>
                                            <p:cond delay="0"/>
                                          </p:stCondLst>
                                        </p:cTn>
                                        <p:tgtEl>
                                          <p:spTgt spid="29"/>
                                        </p:tgtEl>
                                        <p:attrNameLst>
                                          <p:attrName>style.visibility</p:attrName>
                                        </p:attrNameLst>
                                      </p:cBhvr>
                                      <p:to>
                                        <p:strVal val="visible"/>
                                      </p:to>
                                    </p:set>
                                    <p:anim calcmode="lin" valueType="num">
                                      <p:cBhvr additive="base">
                                        <p:cTn id="75" dur="500" fill="hold"/>
                                        <p:tgtEl>
                                          <p:spTgt spid="29"/>
                                        </p:tgtEl>
                                        <p:attrNameLst>
                                          <p:attrName>ppt_x</p:attrName>
                                        </p:attrNameLst>
                                      </p:cBhvr>
                                      <p:tavLst>
                                        <p:tav tm="0">
                                          <p:val>
                                            <p:strVal val="#ppt_x"/>
                                          </p:val>
                                        </p:tav>
                                        <p:tav tm="100000">
                                          <p:val>
                                            <p:strVal val="#ppt_x"/>
                                          </p:val>
                                        </p:tav>
                                      </p:tavLst>
                                    </p:anim>
                                    <p:anim calcmode="lin" valueType="num">
                                      <p:cBhvr additive="base">
                                        <p:cTn id="76" dur="500" fill="hold"/>
                                        <p:tgtEl>
                                          <p:spTgt spid="29"/>
                                        </p:tgtEl>
                                        <p:attrNameLst>
                                          <p:attrName>ppt_y</p:attrName>
                                        </p:attrNameLst>
                                      </p:cBhvr>
                                      <p:tavLst>
                                        <p:tav tm="0">
                                          <p:val>
                                            <p:strVal val="1+#ppt_h/2"/>
                                          </p:val>
                                        </p:tav>
                                        <p:tav tm="100000">
                                          <p:val>
                                            <p:strVal val="#ppt_y"/>
                                          </p:val>
                                        </p:tav>
                                      </p:tavLst>
                                    </p:anim>
                                  </p:childTnLst>
                                </p:cTn>
                              </p:par>
                            </p:childTnLst>
                          </p:cTn>
                        </p:par>
                        <p:par>
                          <p:cTn id="77" fill="hold">
                            <p:stCondLst>
                              <p:cond delay="6500"/>
                            </p:stCondLst>
                            <p:childTnLst>
                              <p:par>
                                <p:cTn id="78" presetID="12" presetClass="entr" presetSubtype="8" fill="hold" grpId="0" nodeType="afterEffect">
                                  <p:stCondLst>
                                    <p:cond delay="0"/>
                                  </p:stCondLst>
                                  <p:childTnLst>
                                    <p:set>
                                      <p:cBhvr>
                                        <p:cTn id="79" dur="1" fill="hold">
                                          <p:stCondLst>
                                            <p:cond delay="0"/>
                                          </p:stCondLst>
                                        </p:cTn>
                                        <p:tgtEl>
                                          <p:spTgt spid="30"/>
                                        </p:tgtEl>
                                        <p:attrNameLst>
                                          <p:attrName>style.visibility</p:attrName>
                                        </p:attrNameLst>
                                      </p:cBhvr>
                                      <p:to>
                                        <p:strVal val="visible"/>
                                      </p:to>
                                    </p:set>
                                    <p:anim calcmode="lin" valueType="num">
                                      <p:cBhvr additive="base">
                                        <p:cTn id="80" dur="500"/>
                                        <p:tgtEl>
                                          <p:spTgt spid="30"/>
                                        </p:tgtEl>
                                        <p:attrNameLst>
                                          <p:attrName>ppt_x</p:attrName>
                                        </p:attrNameLst>
                                      </p:cBhvr>
                                      <p:tavLst>
                                        <p:tav tm="0">
                                          <p:val>
                                            <p:strVal val="#ppt_x-#ppt_w*1.125000"/>
                                          </p:val>
                                        </p:tav>
                                        <p:tav tm="100000">
                                          <p:val>
                                            <p:strVal val="#ppt_x"/>
                                          </p:val>
                                        </p:tav>
                                      </p:tavLst>
                                    </p:anim>
                                    <p:animEffect transition="in" filter="wipe(right)">
                                      <p:cBhvr>
                                        <p:cTn id="81" dur="500"/>
                                        <p:tgtEl>
                                          <p:spTgt spid="30"/>
                                        </p:tgtEl>
                                      </p:cBhvr>
                                    </p:animEffect>
                                  </p:childTnLst>
                                </p:cTn>
                              </p:par>
                              <p:par>
                                <p:cTn id="82" presetID="2" presetClass="entr" presetSubtype="4" fill="hold" grpId="0" nodeType="withEffect">
                                  <p:stCondLst>
                                    <p:cond delay="0"/>
                                  </p:stCondLst>
                                  <p:childTnLst>
                                    <p:set>
                                      <p:cBhvr>
                                        <p:cTn id="83" dur="1" fill="hold">
                                          <p:stCondLst>
                                            <p:cond delay="0"/>
                                          </p:stCondLst>
                                        </p:cTn>
                                        <p:tgtEl>
                                          <p:spTgt spid="31"/>
                                        </p:tgtEl>
                                        <p:attrNameLst>
                                          <p:attrName>style.visibility</p:attrName>
                                        </p:attrNameLst>
                                      </p:cBhvr>
                                      <p:to>
                                        <p:strVal val="visible"/>
                                      </p:to>
                                    </p:set>
                                    <p:anim calcmode="lin" valueType="num">
                                      <p:cBhvr additive="base">
                                        <p:cTn id="84" dur="500" fill="hold"/>
                                        <p:tgtEl>
                                          <p:spTgt spid="31"/>
                                        </p:tgtEl>
                                        <p:attrNameLst>
                                          <p:attrName>ppt_x</p:attrName>
                                        </p:attrNameLst>
                                      </p:cBhvr>
                                      <p:tavLst>
                                        <p:tav tm="0">
                                          <p:val>
                                            <p:strVal val="#ppt_x"/>
                                          </p:val>
                                        </p:tav>
                                        <p:tav tm="100000">
                                          <p:val>
                                            <p:strVal val="#ppt_x"/>
                                          </p:val>
                                        </p:tav>
                                      </p:tavLst>
                                    </p:anim>
                                    <p:anim calcmode="lin" valueType="num">
                                      <p:cBhvr additive="base">
                                        <p:cTn id="85" dur="500" fill="hold"/>
                                        <p:tgtEl>
                                          <p:spTgt spid="31"/>
                                        </p:tgtEl>
                                        <p:attrNameLst>
                                          <p:attrName>ppt_y</p:attrName>
                                        </p:attrNameLst>
                                      </p:cBhvr>
                                      <p:tavLst>
                                        <p:tav tm="0">
                                          <p:val>
                                            <p:strVal val="1+#ppt_h/2"/>
                                          </p:val>
                                        </p:tav>
                                        <p:tav tm="100000">
                                          <p:val>
                                            <p:strVal val="#ppt_y"/>
                                          </p:val>
                                        </p:tav>
                                      </p:tavLst>
                                    </p:anim>
                                  </p:childTnLst>
                                </p:cTn>
                              </p:par>
                              <p:par>
                                <p:cTn id="86" presetID="2" presetClass="entr" presetSubtype="4" fill="hold" grpId="0" nodeType="withEffect">
                                  <p:stCondLst>
                                    <p:cond delay="0"/>
                                  </p:stCondLst>
                                  <p:childTnLst>
                                    <p:set>
                                      <p:cBhvr>
                                        <p:cTn id="87" dur="1" fill="hold">
                                          <p:stCondLst>
                                            <p:cond delay="0"/>
                                          </p:stCondLst>
                                        </p:cTn>
                                        <p:tgtEl>
                                          <p:spTgt spid="32"/>
                                        </p:tgtEl>
                                        <p:attrNameLst>
                                          <p:attrName>style.visibility</p:attrName>
                                        </p:attrNameLst>
                                      </p:cBhvr>
                                      <p:to>
                                        <p:strVal val="visible"/>
                                      </p:to>
                                    </p:set>
                                    <p:anim calcmode="lin" valueType="num">
                                      <p:cBhvr additive="base">
                                        <p:cTn id="88" dur="500" fill="hold"/>
                                        <p:tgtEl>
                                          <p:spTgt spid="32"/>
                                        </p:tgtEl>
                                        <p:attrNameLst>
                                          <p:attrName>ppt_x</p:attrName>
                                        </p:attrNameLst>
                                      </p:cBhvr>
                                      <p:tavLst>
                                        <p:tav tm="0">
                                          <p:val>
                                            <p:strVal val="#ppt_x"/>
                                          </p:val>
                                        </p:tav>
                                        <p:tav tm="100000">
                                          <p:val>
                                            <p:strVal val="#ppt_x"/>
                                          </p:val>
                                        </p:tav>
                                      </p:tavLst>
                                    </p:anim>
                                    <p:anim calcmode="lin" valueType="num">
                                      <p:cBhvr additive="base">
                                        <p:cTn id="89"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20" grpId="0"/>
      <p:bldP spid="22" grpId="0"/>
      <p:bldP spid="23" grpId="0"/>
      <p:bldP spid="6" grpId="0"/>
      <p:bldP spid="24" grpId="0"/>
      <p:bldP spid="25" grpId="0"/>
      <p:bldP spid="26" grpId="0"/>
      <p:bldP spid="27" grpId="0"/>
      <p:bldP spid="28" grpId="0"/>
      <p:bldP spid="29" grpId="0"/>
      <p:bldP spid="30" grpId="0"/>
      <p:bldP spid="31" grpId="0"/>
      <p:bldP spid="3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5360" y="1124744"/>
            <a:ext cx="11391208" cy="4247317"/>
          </a:xfrm>
          <a:prstGeom prst="rect">
            <a:avLst/>
          </a:prstGeom>
        </p:spPr>
        <p:txBody>
          <a:bodyPr wrap="square">
            <a:spAutoFit/>
          </a:bodyPr>
          <a:lstStyle/>
          <a:p>
            <a:pPr marL="285750" indent="-285750" algn="just">
              <a:buFont typeface="Arial" panose="020B0604020202020204" pitchFamily="34" charset="0"/>
              <a:buChar char="•"/>
            </a:pPr>
            <a:r>
              <a:rPr lang="en-US" dirty="0">
                <a:solidFill>
                  <a:srgbClr val="444444"/>
                </a:solidFill>
                <a:latin typeface="Arial" panose="020B0604020202020204" pitchFamily="34" charset="0"/>
              </a:rPr>
              <a:t>Enhancing Cybersecurity capacity and capabilities through regional collaborations and cooperation;</a:t>
            </a:r>
          </a:p>
          <a:p>
            <a:pPr marL="285750" indent="-285750" algn="just">
              <a:lnSpc>
                <a:spcPct val="200000"/>
              </a:lnSpc>
              <a:buFont typeface="Arial" panose="020B0604020202020204" pitchFamily="34" charset="0"/>
              <a:buChar char="•"/>
            </a:pPr>
            <a:r>
              <a:rPr lang="en-US" dirty="0">
                <a:solidFill>
                  <a:srgbClr val="444444"/>
                </a:solidFill>
                <a:latin typeface="Arial" panose="020B0604020202020204" pitchFamily="34" charset="0"/>
              </a:rPr>
              <a:t>Enhancing the awareness and the capability of countries to participate and to contribute to the development and deployment of a strategy of defeating a cyber threat;</a:t>
            </a:r>
          </a:p>
          <a:p>
            <a:pPr marL="285750" indent="-285750" algn="just">
              <a:lnSpc>
                <a:spcPct val="200000"/>
              </a:lnSpc>
              <a:buFont typeface="Arial" panose="020B0604020202020204" pitchFamily="34" charset="0"/>
              <a:buChar char="•"/>
            </a:pPr>
            <a:r>
              <a:rPr lang="en-US" dirty="0">
                <a:solidFill>
                  <a:srgbClr val="444444"/>
                </a:solidFill>
                <a:latin typeface="Arial" panose="020B0604020202020204" pitchFamily="34" charset="0"/>
              </a:rPr>
              <a:t>Strengthening International Cooperation between Member States to ensure continued collective efforts against cyber threats;</a:t>
            </a:r>
          </a:p>
          <a:p>
            <a:pPr marL="285750" indent="-285750" algn="just">
              <a:lnSpc>
                <a:spcPct val="200000"/>
              </a:lnSpc>
              <a:buFont typeface="Arial" panose="020B0604020202020204" pitchFamily="34" charset="0"/>
              <a:buChar char="•"/>
            </a:pPr>
            <a:r>
              <a:rPr lang="en-US" dirty="0">
                <a:solidFill>
                  <a:srgbClr val="444444"/>
                </a:solidFill>
                <a:latin typeface="Arial" panose="020B0604020202020204" pitchFamily="34" charset="0"/>
              </a:rPr>
              <a:t>Enhancing Member States’ and incident response capabilities and communication;</a:t>
            </a:r>
          </a:p>
          <a:p>
            <a:pPr marL="285750" indent="-285750" algn="just">
              <a:lnSpc>
                <a:spcPct val="200000"/>
              </a:lnSpc>
              <a:buFont typeface="Arial" panose="020B0604020202020204" pitchFamily="34" charset="0"/>
              <a:buChar char="•"/>
            </a:pPr>
            <a:r>
              <a:rPr lang="en-US" dirty="0">
                <a:solidFill>
                  <a:srgbClr val="444444"/>
                </a:solidFill>
                <a:latin typeface="Arial" panose="020B0604020202020204" pitchFamily="34" charset="0"/>
              </a:rPr>
              <a:t>Assisting Member States to develop and implement operational procedures to respond better to various cyber incidents, identify improvements for future planning CIRT processes and operational procedures. </a:t>
            </a:r>
          </a:p>
        </p:txBody>
      </p:sp>
      <p:sp>
        <p:nvSpPr>
          <p:cNvPr id="3" name="Rectangle 2">
            <a:extLst>
              <a:ext uri="{FF2B5EF4-FFF2-40B4-BE49-F238E27FC236}">
                <a16:creationId xmlns:a16="http://schemas.microsoft.com/office/drawing/2014/main" id="{1CCF2EA4-5720-4607-858D-491E110F2237}"/>
              </a:ext>
            </a:extLst>
          </p:cNvPr>
          <p:cNvSpPr/>
          <p:nvPr/>
        </p:nvSpPr>
        <p:spPr>
          <a:xfrm>
            <a:off x="1229667" y="311471"/>
            <a:ext cx="3211135" cy="461665"/>
          </a:xfrm>
          <a:prstGeom prst="rect">
            <a:avLst/>
          </a:prstGeom>
        </p:spPr>
        <p:txBody>
          <a:bodyPr wrap="none">
            <a:spAutoFit/>
          </a:bodyPr>
          <a:lstStyle/>
          <a:p>
            <a:r>
              <a:rPr lang="en-US" sz="2400" b="1" dirty="0">
                <a:solidFill>
                  <a:srgbClr val="5B9BD5"/>
                </a:solidFill>
                <a:latin typeface="Arial" panose="020B0604020202020204" pitchFamily="34" charset="0"/>
                <a:cs typeface="Arial" panose="020B0604020202020204" pitchFamily="34" charset="0"/>
              </a:rPr>
              <a:t>Regional </a:t>
            </a:r>
            <a:r>
              <a:rPr lang="en-US" sz="2400" b="1" dirty="0" err="1">
                <a:solidFill>
                  <a:srgbClr val="5B9BD5"/>
                </a:solidFill>
                <a:latin typeface="Arial" panose="020B0604020202020204" pitchFamily="34" charset="0"/>
                <a:cs typeface="Arial" panose="020B0604020202020204" pitchFamily="34" charset="0"/>
              </a:rPr>
              <a:t>CyberDrills</a:t>
            </a:r>
            <a:endParaRPr lang="en-US" sz="2400" b="1" dirty="0">
              <a:solidFill>
                <a:srgbClr val="5B9BD5"/>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06A686C-B77F-4F5A-8992-1D4F9EA90A28}"/>
              </a:ext>
            </a:extLst>
          </p:cNvPr>
          <p:cNvSpPr>
            <a:spLocks noGrp="1"/>
          </p:cNvSpPr>
          <p:nvPr>
            <p:ph type="sldNum" sz="quarter" idx="12"/>
          </p:nvPr>
        </p:nvSpPr>
        <p:spPr/>
        <p:txBody>
          <a:bodyPr/>
          <a:lstStyle/>
          <a:p>
            <a:fld id="{05F9E8EB-0DDF-4D7C-A745-6B028D7CD0B1}" type="slidenum">
              <a:rPr lang="en-US" smtClean="0">
                <a:solidFill>
                  <a:prstClr val="black">
                    <a:tint val="75000"/>
                  </a:prstClr>
                </a:solidFill>
              </a:rPr>
              <a:pPr/>
              <a:t>20</a:t>
            </a:fld>
            <a:endParaRPr lang="en-US">
              <a:solidFill>
                <a:prstClr val="black">
                  <a:tint val="75000"/>
                </a:prstClr>
              </a:solidFill>
            </a:endParaRPr>
          </a:p>
        </p:txBody>
      </p:sp>
    </p:spTree>
    <p:extLst>
      <p:ext uri="{BB962C8B-B14F-4D97-AF65-F5344CB8AC3E}">
        <p14:creationId xmlns:p14="http://schemas.microsoft.com/office/powerpoint/2010/main" val="3342507122"/>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7694" y="1166566"/>
            <a:ext cx="5838306" cy="5584606"/>
          </a:xfrm>
          <a:prstGeom prst="rect">
            <a:avLst/>
          </a:prstGeom>
        </p:spPr>
        <p:txBody>
          <a:bodyPr wrap="square">
            <a:spAutoFit/>
          </a:bodyPr>
          <a:lstStyle/>
          <a:p>
            <a:pPr marL="450900" indent="-342900" algn="just">
              <a:lnSpc>
                <a:spcPct val="150000"/>
              </a:lnSpc>
              <a:buFont typeface="Wingdings" panose="05000000000000000000" pitchFamily="2" charset="2"/>
              <a:buChar char="§"/>
            </a:pPr>
            <a:r>
              <a:rPr lang="en-US" b="1" dirty="0">
                <a:solidFill>
                  <a:srgbClr val="44546A"/>
                </a:solidFill>
              </a:rPr>
              <a:t>The 1</a:t>
            </a:r>
            <a:r>
              <a:rPr lang="en-US" b="1" baseline="30000" dirty="0">
                <a:solidFill>
                  <a:srgbClr val="44546A"/>
                </a:solidFill>
              </a:rPr>
              <a:t>st </a:t>
            </a:r>
            <a:r>
              <a:rPr lang="en-US" b="1" dirty="0">
                <a:solidFill>
                  <a:srgbClr val="44546A"/>
                </a:solidFill>
              </a:rPr>
              <a:t>and 2</a:t>
            </a:r>
            <a:r>
              <a:rPr lang="en-US" b="1" baseline="30000" dirty="0">
                <a:solidFill>
                  <a:srgbClr val="44546A"/>
                </a:solidFill>
              </a:rPr>
              <a:t>nd</a:t>
            </a:r>
            <a:r>
              <a:rPr lang="en-US" b="1" dirty="0">
                <a:solidFill>
                  <a:srgbClr val="44546A"/>
                </a:solidFill>
              </a:rPr>
              <a:t> days</a:t>
            </a:r>
            <a:r>
              <a:rPr lang="en-US" dirty="0">
                <a:solidFill>
                  <a:srgbClr val="44546A"/>
                </a:solidFill>
              </a:rPr>
              <a:t> are dedicated for the organization of capacity building sessions, or other themes, such as COP-related workshop etc.  </a:t>
            </a:r>
          </a:p>
          <a:p>
            <a:pPr marL="450900" indent="-342900" algn="just">
              <a:lnSpc>
                <a:spcPct val="150000"/>
              </a:lnSpc>
              <a:buFont typeface="Wingdings" panose="05000000000000000000" pitchFamily="2" charset="2"/>
              <a:buChar char="§"/>
            </a:pPr>
            <a:endParaRPr lang="en-US" dirty="0">
              <a:solidFill>
                <a:srgbClr val="44546A"/>
              </a:solidFill>
            </a:endParaRPr>
          </a:p>
          <a:p>
            <a:pPr marL="450900" indent="-342900" algn="just">
              <a:lnSpc>
                <a:spcPct val="150000"/>
              </a:lnSpc>
              <a:buFont typeface="Wingdings" panose="05000000000000000000" pitchFamily="2" charset="2"/>
              <a:buChar char="§"/>
            </a:pPr>
            <a:r>
              <a:rPr lang="en-US" b="1" dirty="0">
                <a:solidFill>
                  <a:srgbClr val="44546A"/>
                </a:solidFill>
              </a:rPr>
              <a:t>The 3</a:t>
            </a:r>
            <a:r>
              <a:rPr lang="en-US" b="1" baseline="30000" dirty="0">
                <a:solidFill>
                  <a:srgbClr val="44546A"/>
                </a:solidFill>
              </a:rPr>
              <a:t>rd</a:t>
            </a:r>
            <a:r>
              <a:rPr lang="en-US" b="1" dirty="0">
                <a:solidFill>
                  <a:srgbClr val="44546A"/>
                </a:solidFill>
              </a:rPr>
              <a:t> day</a:t>
            </a:r>
            <a:r>
              <a:rPr lang="en-US" dirty="0">
                <a:solidFill>
                  <a:srgbClr val="44546A"/>
                </a:solidFill>
              </a:rPr>
              <a:t> is the conference day that includes presentations and panel discussions on current issues, latest assessment and current trends in cybersecurity threats.</a:t>
            </a:r>
          </a:p>
          <a:p>
            <a:pPr marL="450900" indent="-342900" algn="just">
              <a:lnSpc>
                <a:spcPct val="150000"/>
              </a:lnSpc>
              <a:buFont typeface="Wingdings" panose="05000000000000000000" pitchFamily="2" charset="2"/>
              <a:buChar char="§"/>
            </a:pPr>
            <a:r>
              <a:rPr lang="en-US" dirty="0">
                <a:solidFill>
                  <a:srgbClr val="44546A"/>
                </a:solidFill>
              </a:rPr>
              <a:t> </a:t>
            </a:r>
          </a:p>
          <a:p>
            <a:pPr marL="450900" indent="-342900" algn="just">
              <a:lnSpc>
                <a:spcPct val="150000"/>
              </a:lnSpc>
              <a:buFont typeface="Wingdings" panose="05000000000000000000" pitchFamily="2" charset="2"/>
              <a:buChar char="§"/>
            </a:pPr>
            <a:r>
              <a:rPr lang="en-US" b="1" dirty="0">
                <a:solidFill>
                  <a:srgbClr val="44546A"/>
                </a:solidFill>
              </a:rPr>
              <a:t>The 4</a:t>
            </a:r>
            <a:r>
              <a:rPr lang="en-US" b="1" baseline="30000" dirty="0">
                <a:solidFill>
                  <a:srgbClr val="44546A"/>
                </a:solidFill>
              </a:rPr>
              <a:t>th</a:t>
            </a:r>
            <a:r>
              <a:rPr lang="en-US" b="1" dirty="0">
                <a:solidFill>
                  <a:srgbClr val="44546A"/>
                </a:solidFill>
              </a:rPr>
              <a:t> and 5</a:t>
            </a:r>
            <a:r>
              <a:rPr lang="en-US" b="1" baseline="30000" dirty="0">
                <a:solidFill>
                  <a:srgbClr val="44546A"/>
                </a:solidFill>
              </a:rPr>
              <a:t>th</a:t>
            </a:r>
            <a:r>
              <a:rPr lang="en-US" b="1" dirty="0">
                <a:solidFill>
                  <a:srgbClr val="44546A"/>
                </a:solidFill>
              </a:rPr>
              <a:t> days</a:t>
            </a:r>
            <a:r>
              <a:rPr lang="en-US" dirty="0">
                <a:solidFill>
                  <a:srgbClr val="44546A"/>
                </a:solidFill>
              </a:rPr>
              <a:t> are structured around scenarios consist of several incidents involving the most common types of attacks. </a:t>
            </a:r>
          </a:p>
        </p:txBody>
      </p:sp>
      <p:pic>
        <p:nvPicPr>
          <p:cNvPr id="2050" name="Picture 2" descr="cybdrill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86909" y="240008"/>
            <a:ext cx="4784655" cy="318899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ybdrill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86909" y="3581596"/>
            <a:ext cx="4807931" cy="320450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8EB252A-7A9B-44DB-BEDC-295717C01E90}"/>
              </a:ext>
            </a:extLst>
          </p:cNvPr>
          <p:cNvSpPr/>
          <p:nvPr/>
        </p:nvSpPr>
        <p:spPr>
          <a:xfrm>
            <a:off x="1229667" y="311471"/>
            <a:ext cx="3211135" cy="461665"/>
          </a:xfrm>
          <a:prstGeom prst="rect">
            <a:avLst/>
          </a:prstGeom>
        </p:spPr>
        <p:txBody>
          <a:bodyPr wrap="none">
            <a:spAutoFit/>
          </a:bodyPr>
          <a:lstStyle/>
          <a:p>
            <a:r>
              <a:rPr lang="en-US" sz="2400" b="1" dirty="0">
                <a:solidFill>
                  <a:srgbClr val="5B9BD5"/>
                </a:solidFill>
                <a:latin typeface="Arial" panose="020B0604020202020204" pitchFamily="34" charset="0"/>
                <a:cs typeface="Arial" panose="020B0604020202020204" pitchFamily="34" charset="0"/>
              </a:rPr>
              <a:t>Regional </a:t>
            </a:r>
            <a:r>
              <a:rPr lang="en-US" sz="2400" b="1" dirty="0" err="1">
                <a:solidFill>
                  <a:srgbClr val="5B9BD5"/>
                </a:solidFill>
                <a:latin typeface="Arial" panose="020B0604020202020204" pitchFamily="34" charset="0"/>
                <a:cs typeface="Arial" panose="020B0604020202020204" pitchFamily="34" charset="0"/>
              </a:rPr>
              <a:t>CyberDrills</a:t>
            </a:r>
            <a:endParaRPr lang="en-US" sz="2400" b="1" dirty="0">
              <a:solidFill>
                <a:srgbClr val="5B9BD5"/>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91A78EC5-1440-4413-B210-3B8EDA0A1980}"/>
              </a:ext>
            </a:extLst>
          </p:cNvPr>
          <p:cNvSpPr>
            <a:spLocks noGrp="1"/>
          </p:cNvSpPr>
          <p:nvPr>
            <p:ph type="sldNum" sz="quarter" idx="12"/>
          </p:nvPr>
        </p:nvSpPr>
        <p:spPr/>
        <p:txBody>
          <a:bodyPr/>
          <a:lstStyle/>
          <a:p>
            <a:fld id="{05F9E8EB-0DDF-4D7C-A745-6B028D7CD0B1}" type="slidenum">
              <a:rPr lang="en-US" smtClean="0">
                <a:solidFill>
                  <a:prstClr val="black">
                    <a:tint val="75000"/>
                  </a:prstClr>
                </a:solidFill>
              </a:rPr>
              <a:pPr/>
              <a:t>21</a:t>
            </a:fld>
            <a:endParaRPr lang="en-US">
              <a:solidFill>
                <a:prstClr val="black">
                  <a:tint val="75000"/>
                </a:prstClr>
              </a:solidFill>
            </a:endParaRPr>
          </a:p>
        </p:txBody>
      </p:sp>
    </p:spTree>
    <p:extLst>
      <p:ext uri="{BB962C8B-B14F-4D97-AF65-F5344CB8AC3E}">
        <p14:creationId xmlns:p14="http://schemas.microsoft.com/office/powerpoint/2010/main" val="1486513868"/>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997" y="476672"/>
            <a:ext cx="10013379" cy="359331"/>
          </a:xfrm>
        </p:spPr>
        <p:txBody>
          <a:bodyPr>
            <a:noAutofit/>
          </a:bodyPr>
          <a:lstStyle/>
          <a:p>
            <a:pPr algn="l"/>
            <a:r>
              <a:rPr lang="en-US" b="1" dirty="0">
                <a:solidFill>
                  <a:srgbClr val="558ED5"/>
                </a:solidFill>
                <a:latin typeface="Calibri"/>
                <a:ea typeface="Calibri" panose="020F0502020204030204" pitchFamily="34" charset="0"/>
                <a:cs typeface="Calibri"/>
              </a:rPr>
              <a:t>Cybersecurity in Asia-Pacific region</a:t>
            </a:r>
          </a:p>
        </p:txBody>
      </p:sp>
      <p:sp>
        <p:nvSpPr>
          <p:cNvPr id="3" name="Slide Number Placeholder 2"/>
          <p:cNvSpPr>
            <a:spLocks noGrp="1"/>
          </p:cNvSpPr>
          <p:nvPr>
            <p:ph type="sldNum" sz="quarter" idx="12"/>
          </p:nvPr>
        </p:nvSpPr>
        <p:spPr/>
        <p:txBody>
          <a:bodyPr/>
          <a:lstStyle/>
          <a:p>
            <a:fld id="{283C63E4-F9BE-C24A-B4FF-309EB18BA564}" type="slidenum">
              <a:rPr lang="en-US" smtClean="0">
                <a:solidFill>
                  <a:srgbClr val="4F81BD">
                    <a:lumMod val="60000"/>
                    <a:lumOff val="40000"/>
                  </a:srgbClr>
                </a:solidFill>
              </a:rPr>
              <a:pPr/>
              <a:t>22</a:t>
            </a:fld>
            <a:endParaRPr lang="en-US">
              <a:solidFill>
                <a:srgbClr val="4F81BD">
                  <a:lumMod val="60000"/>
                  <a:lumOff val="40000"/>
                </a:srgbClr>
              </a:solidFill>
            </a:endParaRPr>
          </a:p>
        </p:txBody>
      </p:sp>
      <p:sp>
        <p:nvSpPr>
          <p:cNvPr id="4" name="Rectangle 3"/>
          <p:cNvSpPr/>
          <p:nvPr/>
        </p:nvSpPr>
        <p:spPr>
          <a:xfrm>
            <a:off x="335360" y="1340768"/>
            <a:ext cx="11593288" cy="5016758"/>
          </a:xfrm>
          <a:prstGeom prst="rect">
            <a:avLst/>
          </a:prstGeom>
        </p:spPr>
        <p:txBody>
          <a:bodyPr wrap="square">
            <a:spAutoFit/>
          </a:bodyPr>
          <a:lstStyle/>
          <a:p>
            <a:pPr marL="285750" indent="-285750">
              <a:buFont typeface="Wingdings" panose="05000000000000000000" pitchFamily="2" charset="2"/>
              <a:buChar char="§"/>
            </a:pPr>
            <a:r>
              <a:rPr lang="en-GB" dirty="0">
                <a:solidFill>
                  <a:srgbClr val="5B9BD5"/>
                </a:solidFill>
              </a:rPr>
              <a:t>Cyber Drill for Asia-Pacific and CIS Regions</a:t>
            </a:r>
            <a:r>
              <a:rPr lang="en-GB" dirty="0" smtClean="0">
                <a:solidFill>
                  <a:srgbClr val="5B9BD5"/>
                </a:solidFill>
              </a:rPr>
              <a:t>​, 23-27 </a:t>
            </a:r>
            <a:r>
              <a:rPr lang="en-GB" dirty="0">
                <a:solidFill>
                  <a:srgbClr val="5B9BD5"/>
                </a:solidFill>
              </a:rPr>
              <a:t>September 2019, Kuala Lumpur, Malaysia</a:t>
            </a:r>
          </a:p>
          <a:p>
            <a:pPr marL="285750" indent="-285750">
              <a:buFont typeface="Wingdings" panose="05000000000000000000" pitchFamily="2" charset="2"/>
              <a:buChar char="§"/>
            </a:pPr>
            <a:r>
              <a:rPr lang="en-US" dirty="0" smtClean="0">
                <a:solidFill>
                  <a:srgbClr val="5B9BD5"/>
                </a:solidFill>
              </a:rPr>
              <a:t>National Cybersecurity Strategies : Bhutan, Kiribati ( 2018) </a:t>
            </a:r>
          </a:p>
          <a:p>
            <a:pPr marL="285750" indent="-285750">
              <a:buFont typeface="Wingdings" panose="05000000000000000000" pitchFamily="2" charset="2"/>
              <a:buChar char="§"/>
            </a:pPr>
            <a:r>
              <a:rPr lang="en-US" dirty="0" smtClean="0">
                <a:solidFill>
                  <a:srgbClr val="5B9BD5"/>
                </a:solidFill>
              </a:rPr>
              <a:t>ITU- </a:t>
            </a:r>
            <a:r>
              <a:rPr lang="en-US" dirty="0">
                <a:solidFill>
                  <a:srgbClr val="5B9BD5"/>
                </a:solidFill>
              </a:rPr>
              <a:t>ICT Faculty fact to face training  on </a:t>
            </a:r>
            <a:r>
              <a:rPr lang="en-US" dirty="0" smtClean="0">
                <a:solidFill>
                  <a:srgbClr val="5B9BD5"/>
                </a:solidFill>
              </a:rPr>
              <a:t>Cybersecurity, </a:t>
            </a:r>
            <a:r>
              <a:rPr lang="en-US" dirty="0">
                <a:solidFill>
                  <a:srgbClr val="5B9BD5"/>
                </a:solidFill>
              </a:rPr>
              <a:t>12-16 May </a:t>
            </a:r>
            <a:r>
              <a:rPr lang="en-US" dirty="0" smtClean="0">
                <a:solidFill>
                  <a:srgbClr val="5B9BD5"/>
                </a:solidFill>
              </a:rPr>
              <a:t>2018, Iran </a:t>
            </a:r>
            <a:endParaRPr lang="en-US" dirty="0">
              <a:solidFill>
                <a:srgbClr val="5B9BD5"/>
              </a:solidFill>
            </a:endParaRPr>
          </a:p>
          <a:p>
            <a:pPr marL="285750" indent="-285750">
              <a:buFont typeface="Wingdings" panose="05000000000000000000" pitchFamily="2" charset="2"/>
              <a:buChar char="§"/>
            </a:pPr>
            <a:r>
              <a:rPr lang="en-US" dirty="0" smtClean="0">
                <a:solidFill>
                  <a:srgbClr val="5B9BD5"/>
                </a:solidFill>
              </a:rPr>
              <a:t>CERT Assessment and Training for Samoa and Tonga ( 2018) </a:t>
            </a:r>
          </a:p>
          <a:p>
            <a:pPr marL="285750" indent="-285750">
              <a:buFont typeface="Wingdings" panose="05000000000000000000" pitchFamily="2" charset="2"/>
              <a:buChar char="§"/>
            </a:pPr>
            <a:r>
              <a:rPr lang="en-US" dirty="0" smtClean="0">
                <a:solidFill>
                  <a:srgbClr val="5B9BD5"/>
                </a:solidFill>
              </a:rPr>
              <a:t>Cybercrime </a:t>
            </a:r>
            <a:r>
              <a:rPr lang="en-US" dirty="0">
                <a:solidFill>
                  <a:srgbClr val="5B9BD5"/>
                </a:solidFill>
              </a:rPr>
              <a:t>Legislation and ITU –UNODC- INTERPOL Workshop (2017)</a:t>
            </a:r>
          </a:p>
          <a:p>
            <a:pPr marL="285750" indent="-285750">
              <a:buFont typeface="Wingdings" panose="05000000000000000000" pitchFamily="2" charset="2"/>
              <a:buChar char="§"/>
            </a:pPr>
            <a:r>
              <a:rPr lang="en-US" dirty="0">
                <a:solidFill>
                  <a:srgbClr val="5B9BD5"/>
                </a:solidFill>
              </a:rPr>
              <a:t>National Cybersecurity Strategy  &amp; Cybersecurity Awareness : Nepal (2016-2015) </a:t>
            </a:r>
          </a:p>
          <a:p>
            <a:pPr marL="285750" indent="-285750">
              <a:buFont typeface="Wingdings" panose="05000000000000000000" pitchFamily="2" charset="2"/>
              <a:buChar char="§"/>
            </a:pPr>
            <a:r>
              <a:rPr lang="en-US" dirty="0">
                <a:solidFill>
                  <a:srgbClr val="5B9BD5"/>
                </a:solidFill>
              </a:rPr>
              <a:t>Readiness Assessment to Establish a National CIRT for Fiji (2014-2015)</a:t>
            </a:r>
          </a:p>
          <a:p>
            <a:pPr marL="285750" indent="-285750">
              <a:buFont typeface="Wingdings" panose="05000000000000000000" pitchFamily="2" charset="2"/>
              <a:buChar char="§"/>
            </a:pPr>
            <a:r>
              <a:rPr lang="en-US" dirty="0">
                <a:solidFill>
                  <a:srgbClr val="5B9BD5"/>
                </a:solidFill>
              </a:rPr>
              <a:t>Workshop on </a:t>
            </a:r>
            <a:r>
              <a:rPr lang="en-US" dirty="0" err="1">
                <a:solidFill>
                  <a:srgbClr val="5B9BD5"/>
                </a:solidFill>
              </a:rPr>
              <a:t>Cybersecuirty</a:t>
            </a:r>
            <a:r>
              <a:rPr lang="en-US" dirty="0">
                <a:solidFill>
                  <a:srgbClr val="5B9BD5"/>
                </a:solidFill>
              </a:rPr>
              <a:t> and Cybercrime Legislation &amp; Cybersecurity Incident Simulation </a:t>
            </a:r>
            <a:r>
              <a:rPr lang="en-US" dirty="0" smtClean="0">
                <a:solidFill>
                  <a:srgbClr val="5B9BD5"/>
                </a:solidFill>
              </a:rPr>
              <a:t>Bangkok, </a:t>
            </a:r>
            <a:r>
              <a:rPr lang="en-US" dirty="0">
                <a:solidFill>
                  <a:srgbClr val="5B9BD5"/>
                </a:solidFill>
              </a:rPr>
              <a:t>2015</a:t>
            </a:r>
          </a:p>
          <a:p>
            <a:pPr marL="285750" indent="-285750">
              <a:buFont typeface="Wingdings" panose="05000000000000000000" pitchFamily="2" charset="2"/>
              <a:buChar char="§"/>
            </a:pPr>
            <a:r>
              <a:rPr lang="en-US" dirty="0">
                <a:solidFill>
                  <a:srgbClr val="5B9BD5"/>
                </a:solidFill>
              </a:rPr>
              <a:t>INTERPOL-ITU Cybercrime Investigation Seminar,19-21 Feb 2014, Malaysia</a:t>
            </a:r>
          </a:p>
          <a:p>
            <a:pPr marL="285750" indent="-285750">
              <a:buFont typeface="Wingdings" panose="05000000000000000000" pitchFamily="2" charset="2"/>
              <a:buChar char="§"/>
            </a:pPr>
            <a:r>
              <a:rPr lang="en-US" dirty="0">
                <a:solidFill>
                  <a:srgbClr val="5B9BD5"/>
                </a:solidFill>
              </a:rPr>
              <a:t>​First Pacific Islands Capacity Building Workshop on Child Online Protection and Commonwealth National Cybersecurity Framework Regional Workshop, 22-24 September 2014, Vanuatu</a:t>
            </a:r>
          </a:p>
          <a:p>
            <a:pPr marL="285750" indent="-285750">
              <a:buFont typeface="Wingdings" panose="05000000000000000000" pitchFamily="2" charset="2"/>
              <a:buChar char="§"/>
            </a:pPr>
            <a:r>
              <a:rPr lang="en-US" dirty="0">
                <a:solidFill>
                  <a:srgbClr val="5B9BD5"/>
                </a:solidFill>
              </a:rPr>
              <a:t>Establishment of Pac CIRT, Fiji </a:t>
            </a:r>
          </a:p>
          <a:p>
            <a:pPr marL="285750" indent="-285750">
              <a:buFont typeface="Wingdings" panose="05000000000000000000" pitchFamily="2" charset="2"/>
              <a:buChar char="§"/>
            </a:pPr>
            <a:r>
              <a:rPr lang="en-US" dirty="0">
                <a:solidFill>
                  <a:srgbClr val="5B9BD5"/>
                </a:solidFill>
              </a:rPr>
              <a:t>Readiness assessment National Cybersecurity Strategy, Bangladesh ( 2013)</a:t>
            </a:r>
          </a:p>
          <a:p>
            <a:pPr marL="285750" indent="-285750">
              <a:buFont typeface="Wingdings" panose="05000000000000000000" pitchFamily="2" charset="2"/>
              <a:buChar char="§"/>
            </a:pPr>
            <a:r>
              <a:rPr lang="en-US" dirty="0">
                <a:solidFill>
                  <a:srgbClr val="5B9BD5"/>
                </a:solidFill>
              </a:rPr>
              <a:t>ITU Cyber Security Forum &amp; Cyber Drill, 9-11 Dec 2013, Vientiane, Lao P.D.R </a:t>
            </a:r>
          </a:p>
          <a:p>
            <a:pPr marL="285750" indent="-285750">
              <a:buFont typeface="Wingdings" panose="05000000000000000000" pitchFamily="2" charset="2"/>
              <a:buChar char="§"/>
            </a:pPr>
            <a:r>
              <a:rPr lang="en-US" dirty="0">
                <a:solidFill>
                  <a:srgbClr val="5B9BD5"/>
                </a:solidFill>
              </a:rPr>
              <a:t>Enhancement of cybersecurity capabilities (CIRT) Bhutan (2013)</a:t>
            </a:r>
          </a:p>
          <a:p>
            <a:pPr marL="285750" indent="-285750">
              <a:buFont typeface="Wingdings" panose="05000000000000000000" pitchFamily="2" charset="2"/>
              <a:buChar char="§"/>
            </a:pPr>
            <a:r>
              <a:rPr lang="en-US" dirty="0">
                <a:solidFill>
                  <a:srgbClr val="5B9BD5"/>
                </a:solidFill>
              </a:rPr>
              <a:t>CIRT Capacity Building for Afghanistan (2014 and 2015)</a:t>
            </a:r>
          </a:p>
        </p:txBody>
      </p:sp>
    </p:spTree>
    <p:extLst>
      <p:ext uri="{BB962C8B-B14F-4D97-AF65-F5344CB8AC3E}">
        <p14:creationId xmlns:p14="http://schemas.microsoft.com/office/powerpoint/2010/main" val="23290990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1464" y="18288"/>
            <a:ext cx="9888016" cy="1143000"/>
          </a:xfrm>
        </p:spPr>
        <p:txBody>
          <a:bodyPr>
            <a:normAutofit/>
          </a:bodyPr>
          <a:lstStyle/>
          <a:p>
            <a:r>
              <a:rPr lang="en-US" sz="3200" b="1" dirty="0">
                <a:solidFill>
                  <a:schemeClr val="accent1"/>
                </a:solidFill>
                <a:latin typeface="Arial" panose="020B0604020202020204" pitchFamily="34" charset="0"/>
                <a:cs typeface="Arial" panose="020B0604020202020204" pitchFamily="34" charset="0"/>
              </a:rPr>
              <a:t>Cybersecurity in Pacific Island Countries </a:t>
            </a:r>
            <a:r>
              <a:rPr lang="en-US" sz="3200" b="1" dirty="0" smtClean="0">
                <a:solidFill>
                  <a:schemeClr val="accent1"/>
                </a:solidFill>
                <a:latin typeface="Arial" panose="020B0604020202020204" pitchFamily="34" charset="0"/>
                <a:cs typeface="Arial" panose="020B0604020202020204" pitchFamily="34" charset="0"/>
              </a:rPr>
              <a:t>2018-19</a:t>
            </a:r>
            <a:endParaRPr lang="en-US" sz="3200" b="1" dirty="0">
              <a:solidFill>
                <a:schemeClr val="accent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14580" y="1143000"/>
            <a:ext cx="4909200" cy="4538299"/>
          </a:xfrm>
        </p:spPr>
        <p:txBody>
          <a:bodyPr>
            <a:noAutofit/>
          </a:bodyPr>
          <a:lstStyle/>
          <a:p>
            <a:pPr marL="0" indent="0">
              <a:buNone/>
            </a:pPr>
            <a:r>
              <a:rPr lang="en-US" sz="2400" b="1" kern="0" dirty="0">
                <a:solidFill>
                  <a:srgbClr val="0070C0"/>
                </a:solidFill>
                <a:latin typeface="Calibri" pitchFamily="34" charset="0"/>
                <a:cs typeface="Arial" panose="020B0604020202020204" pitchFamily="34" charset="0"/>
              </a:rPr>
              <a:t>    PROJECT OBJECTIVE</a:t>
            </a:r>
          </a:p>
          <a:p>
            <a:pPr marL="285750" indent="-285750">
              <a:buFont typeface="Wingdings" panose="05000000000000000000" pitchFamily="2" charset="2"/>
              <a:buChar char="§"/>
            </a:pPr>
            <a:r>
              <a:rPr lang="en-US" sz="2200" dirty="0">
                <a:solidFill>
                  <a:srgbClr val="5783DB"/>
                </a:solidFill>
              </a:rPr>
              <a:t>The objectives of this proposed project are:</a:t>
            </a:r>
          </a:p>
          <a:p>
            <a:pPr marL="285750" indent="-285750">
              <a:buFont typeface="Wingdings" panose="05000000000000000000" pitchFamily="2" charset="2"/>
              <a:buChar char="§"/>
            </a:pPr>
            <a:r>
              <a:rPr lang="en-US" sz="2200" dirty="0">
                <a:solidFill>
                  <a:srgbClr val="5783DB"/>
                </a:solidFill>
              </a:rPr>
              <a:t>To establish and strengthen of national CIRTS  and enhancing coordination, collaboration and information exchange between national CIRTs and with other relevant players; </a:t>
            </a:r>
          </a:p>
          <a:p>
            <a:pPr marL="285750" indent="-285750">
              <a:buFont typeface="Wingdings" panose="05000000000000000000" pitchFamily="2" charset="2"/>
              <a:buChar char="§"/>
            </a:pPr>
            <a:r>
              <a:rPr lang="en-US" sz="2200" dirty="0">
                <a:solidFill>
                  <a:srgbClr val="5783DB"/>
                </a:solidFill>
              </a:rPr>
              <a:t>To strengthen  national cybersecurity policy frameworks that will include assessment and design of national CIRTs from civilian usage perspective;</a:t>
            </a:r>
          </a:p>
          <a:p>
            <a:pPr marL="285750" indent="-285750">
              <a:buFont typeface="Wingdings" panose="05000000000000000000" pitchFamily="2" charset="2"/>
              <a:buChar char="§"/>
            </a:pPr>
            <a:r>
              <a:rPr lang="en-US" sz="2200" dirty="0">
                <a:solidFill>
                  <a:srgbClr val="5783DB"/>
                </a:solidFill>
              </a:rPr>
              <a:t>To build human and institutional capacity for efficient and effective  use of capabilities of CIRTs .</a:t>
            </a:r>
          </a:p>
        </p:txBody>
      </p:sp>
      <p:sp>
        <p:nvSpPr>
          <p:cNvPr id="4" name="Slide Number Placeholder 3"/>
          <p:cNvSpPr>
            <a:spLocks noGrp="1"/>
          </p:cNvSpPr>
          <p:nvPr>
            <p:ph type="sldNum" sz="quarter" idx="12"/>
          </p:nvPr>
        </p:nvSpPr>
        <p:spPr/>
        <p:txBody>
          <a:bodyPr/>
          <a:lstStyle/>
          <a:p>
            <a:fld id="{7C3404DC-88EC-4CBE-BB7A-129CEF4CFB82}" type="slidenum">
              <a:rPr lang="en-US" smtClean="0">
                <a:solidFill>
                  <a:prstClr val="black">
                    <a:tint val="75000"/>
                  </a:prstClr>
                </a:solidFill>
              </a:rPr>
              <a:pPr/>
              <a:t>23</a:t>
            </a:fld>
            <a:endParaRPr lang="en-US">
              <a:solidFill>
                <a:prstClr val="black">
                  <a:tint val="75000"/>
                </a:prstClr>
              </a:solidFill>
            </a:endParaRPr>
          </a:p>
        </p:txBody>
      </p:sp>
      <p:sp>
        <p:nvSpPr>
          <p:cNvPr id="6" name="Rectangle 5"/>
          <p:cNvSpPr/>
          <p:nvPr/>
        </p:nvSpPr>
        <p:spPr>
          <a:xfrm>
            <a:off x="5190220" y="1078610"/>
            <a:ext cx="6594412" cy="5447645"/>
          </a:xfrm>
          <a:prstGeom prst="rect">
            <a:avLst/>
          </a:prstGeom>
        </p:spPr>
        <p:txBody>
          <a:bodyPr wrap="square">
            <a:spAutoFit/>
          </a:bodyPr>
          <a:lstStyle/>
          <a:p>
            <a:pPr>
              <a:spcBef>
                <a:spcPts val="300"/>
              </a:spcBef>
              <a:spcAft>
                <a:spcPts val="300"/>
              </a:spcAft>
            </a:pPr>
            <a:r>
              <a:rPr lang="en-US" sz="2400" b="1" kern="0" dirty="0">
                <a:solidFill>
                  <a:srgbClr val="0070C0"/>
                </a:solidFill>
                <a:cs typeface="Arial" panose="020B0604020202020204" pitchFamily="34" charset="0"/>
              </a:rPr>
              <a:t>     EXPECTED RESULTS</a:t>
            </a:r>
            <a:endParaRPr lang="en-US" sz="2400" b="1" kern="0" dirty="0">
              <a:solidFill>
                <a:srgbClr val="0070C0"/>
              </a:solidFill>
              <a:latin typeface="Cambria" panose="02040503050406030204" pitchFamily="18" charset="0"/>
              <a:cs typeface="Arial" panose="020B0604020202020204" pitchFamily="34" charset="0"/>
            </a:endParaRPr>
          </a:p>
          <a:p>
            <a:pPr marL="342900" indent="-342900" algn="just">
              <a:lnSpc>
                <a:spcPct val="115000"/>
              </a:lnSpc>
              <a:spcBef>
                <a:spcPts val="300"/>
              </a:spcBef>
              <a:spcAft>
                <a:spcPts val="300"/>
              </a:spcAft>
              <a:buFont typeface="Symbol" panose="05050102010706020507" pitchFamily="18" charset="2"/>
              <a:buChar char=""/>
            </a:pPr>
            <a:r>
              <a:rPr lang="en-GB" dirty="0">
                <a:solidFill>
                  <a:srgbClr val="5783DB"/>
                </a:solidFill>
                <a:latin typeface="Calibri" panose="020F0502020204030204"/>
              </a:rPr>
              <a:t>Stronger coordination, collaboration and information sharing between CIRTS and other relevant players;</a:t>
            </a:r>
            <a:endParaRPr lang="en-US" dirty="0">
              <a:solidFill>
                <a:srgbClr val="5783DB"/>
              </a:solidFill>
              <a:latin typeface="Calibri" panose="020F0502020204030204"/>
            </a:endParaRPr>
          </a:p>
          <a:p>
            <a:pPr marL="342900" indent="-342900" algn="just">
              <a:lnSpc>
                <a:spcPct val="115000"/>
              </a:lnSpc>
              <a:spcBef>
                <a:spcPts val="300"/>
              </a:spcBef>
              <a:spcAft>
                <a:spcPts val="300"/>
              </a:spcAft>
              <a:buFont typeface="Symbol" panose="05050102010706020507" pitchFamily="18" charset="2"/>
              <a:buChar char=""/>
            </a:pPr>
            <a:r>
              <a:rPr lang="en-GB" dirty="0">
                <a:solidFill>
                  <a:srgbClr val="5783DB"/>
                </a:solidFill>
                <a:latin typeface="Calibri" panose="020F0502020204030204"/>
              </a:rPr>
              <a:t>Readiness assessments for national CIRT establishment for selected Pacific Island countries namely </a:t>
            </a:r>
            <a:r>
              <a:rPr lang="en-GB" dirty="0">
                <a:solidFill>
                  <a:srgbClr val="FF0000"/>
                </a:solidFill>
                <a:latin typeface="Calibri" panose="020F0502020204030204"/>
              </a:rPr>
              <a:t>Tonga, Samoa, Papua New Guinea and Vanuatu;</a:t>
            </a:r>
            <a:endParaRPr lang="en-US" dirty="0">
              <a:solidFill>
                <a:srgbClr val="FF0000"/>
              </a:solidFill>
              <a:latin typeface="Calibri" panose="020F0502020204030204"/>
            </a:endParaRPr>
          </a:p>
          <a:p>
            <a:pPr marL="342900" indent="-342900" algn="just">
              <a:lnSpc>
                <a:spcPct val="115000"/>
              </a:lnSpc>
              <a:spcBef>
                <a:spcPts val="300"/>
              </a:spcBef>
              <a:spcAft>
                <a:spcPts val="300"/>
              </a:spcAft>
              <a:buFont typeface="Symbol" panose="05050102010706020507" pitchFamily="18" charset="2"/>
              <a:buChar char=""/>
            </a:pPr>
            <a:r>
              <a:rPr lang="en-GB" dirty="0">
                <a:solidFill>
                  <a:srgbClr val="5783DB"/>
                </a:solidFill>
                <a:latin typeface="Calibri" panose="020F0502020204030204"/>
              </a:rPr>
              <a:t>Design and implementation plan for each national CIRT; </a:t>
            </a:r>
            <a:endParaRPr lang="en-US" dirty="0">
              <a:solidFill>
                <a:srgbClr val="5783DB"/>
              </a:solidFill>
              <a:latin typeface="Calibri" panose="020F0502020204030204"/>
            </a:endParaRPr>
          </a:p>
          <a:p>
            <a:pPr marL="342900" indent="-342900" algn="just">
              <a:lnSpc>
                <a:spcPct val="115000"/>
              </a:lnSpc>
              <a:spcBef>
                <a:spcPts val="300"/>
              </a:spcBef>
              <a:spcAft>
                <a:spcPts val="300"/>
              </a:spcAft>
              <a:buFont typeface="Symbol" panose="05050102010706020507" pitchFamily="18" charset="2"/>
              <a:buChar char=""/>
            </a:pPr>
            <a:r>
              <a:rPr lang="en-GB" dirty="0">
                <a:solidFill>
                  <a:srgbClr val="5783DB"/>
                </a:solidFill>
                <a:latin typeface="Calibri" panose="020F0502020204030204"/>
              </a:rPr>
              <a:t>Stocktaking of activities being undertaken in the selected countries by national, regional, and international organisations, and in the region in general; and</a:t>
            </a:r>
            <a:endParaRPr lang="en-US" dirty="0">
              <a:solidFill>
                <a:srgbClr val="5783DB"/>
              </a:solidFill>
              <a:latin typeface="Calibri" panose="020F0502020204030204"/>
            </a:endParaRPr>
          </a:p>
          <a:p>
            <a:pPr marL="342900" indent="-342900" algn="just">
              <a:lnSpc>
                <a:spcPct val="115000"/>
              </a:lnSpc>
              <a:spcBef>
                <a:spcPts val="300"/>
              </a:spcBef>
              <a:spcAft>
                <a:spcPts val="300"/>
              </a:spcAft>
              <a:buFont typeface="Symbol" panose="05050102010706020507" pitchFamily="18" charset="2"/>
              <a:buChar char=""/>
            </a:pPr>
            <a:r>
              <a:rPr lang="en-GB" dirty="0">
                <a:solidFill>
                  <a:srgbClr val="5783DB"/>
                </a:solidFill>
                <a:latin typeface="Calibri" panose="020F0502020204030204"/>
              </a:rPr>
              <a:t>Awareness and hands-on training workshops aimed at building and strengthening human capacity in cybersecurity related matters in general and CIRTs in particular.</a:t>
            </a:r>
            <a:endParaRPr lang="en-US" dirty="0">
              <a:solidFill>
                <a:srgbClr val="5783DB"/>
              </a:solidFill>
              <a:latin typeface="Calibri" panose="020F0502020204030204"/>
            </a:endParaRPr>
          </a:p>
        </p:txBody>
      </p:sp>
    </p:spTree>
    <p:extLst>
      <p:ext uri="{BB962C8B-B14F-4D97-AF65-F5344CB8AC3E}">
        <p14:creationId xmlns:p14="http://schemas.microsoft.com/office/powerpoint/2010/main" val="32469966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3010" y="343177"/>
            <a:ext cx="10441160" cy="523875"/>
          </a:xfrm>
        </p:spPr>
        <p:txBody>
          <a:bodyPr>
            <a:noAutofit/>
          </a:bodyPr>
          <a:lstStyle/>
          <a:p>
            <a:r>
              <a:rPr lang="en-US" sz="4000" b="1" dirty="0" smtClean="0">
                <a:solidFill>
                  <a:srgbClr val="558ED5"/>
                </a:solidFill>
                <a:latin typeface="Calibri"/>
                <a:ea typeface="Calibri" panose="020F0502020204030204" pitchFamily="34" charset="0"/>
                <a:cs typeface="Calibri"/>
              </a:rPr>
              <a:t>ITU Resources / Publications on Cybersecurity</a:t>
            </a:r>
            <a:endParaRPr lang="en-US" sz="4000" b="1" dirty="0">
              <a:solidFill>
                <a:srgbClr val="558ED5"/>
              </a:solidFill>
              <a:latin typeface="Calibri"/>
              <a:ea typeface="Calibri" panose="020F0502020204030204" pitchFamily="34" charset="0"/>
              <a:cs typeface="Calibri"/>
            </a:endParaRPr>
          </a:p>
        </p:txBody>
      </p:sp>
      <p:pic>
        <p:nvPicPr>
          <p:cNvPr id="1026" name="Picture 2" descr="http://www.itu.int/en/ITU-D/Cybersecurity/PublishingImages/GCI_Cover_May2015.jpg?Width=7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369" y="1268760"/>
            <a:ext cx="1800200" cy="25522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itu.int/en/ITU-D/Cybersecurity/PublishingImages/D012A0000924D01JP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1624" y="1266602"/>
            <a:ext cx="1800225" cy="25527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itu.int/en/ITU-D/Cybersecurity/PublishingImages/SGQ22.jpg?Width=7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2198" y="4102844"/>
            <a:ext cx="1622249" cy="228233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itu.int/en/ITU-D/Cybersecurity/PublishingImages/ituncsg%5b1%5d.jpg?Width=7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82658" y="1310139"/>
            <a:ext cx="1800200" cy="252755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www.itu.int/en/ITU-D/Cybersecurity/PublishingImages/ciba5.jpg?Width=7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00950" y="1341424"/>
            <a:ext cx="1762071" cy="249626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www.itu.int/en/ITU-D/Cybersecurity/PublishingImages/cirt.jpg?Width=7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88073" y="1348249"/>
            <a:ext cx="1800200" cy="250517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www.itu.int/en/ITU-D/Cybersecurity/PublishingImages/ICB4PAC_Assessment_Eletronic_Crime.jpg?Width=7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3825" y="3997543"/>
            <a:ext cx="1743744" cy="246529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www.itu.int/en/ITU-D/Cybersecurity/PublishingImages/HIPCAR_Assessment_Cybercrimes.jpg?Width=7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69100" y="4102844"/>
            <a:ext cx="1685271" cy="2371003"/>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www.itu.int/en/ITU-D/Cybersecurity/PublishingImages/pub4%5b1%5d.jpg?Width=7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32104" y="3964721"/>
            <a:ext cx="2028177" cy="2705589"/>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www.itu.int/en/ITU-D/Cybersecurity/PublishingImages/pub5%5b1%5d.jpg?Width=7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21508" y="4191511"/>
            <a:ext cx="1735395" cy="2193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8132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C3404DC-88EC-4CBE-BB7A-129CEF4CFB82}" type="slidenum">
              <a:rPr lang="en-US" smtClean="0">
                <a:solidFill>
                  <a:prstClr val="black">
                    <a:tint val="75000"/>
                  </a:prstClr>
                </a:solidFill>
              </a:rPr>
              <a:pPr/>
              <a:t>25</a:t>
            </a:fld>
            <a:endParaRPr lang="en-US">
              <a:solidFill>
                <a:prstClr val="black">
                  <a:tint val="75000"/>
                </a:prstClr>
              </a:solidFill>
            </a:endParaRPr>
          </a:p>
        </p:txBody>
      </p:sp>
      <p:sp>
        <p:nvSpPr>
          <p:cNvPr id="3" name="Rectangle 3"/>
          <p:cNvSpPr txBox="1">
            <a:spLocks noChangeArrowheads="1"/>
          </p:cNvSpPr>
          <p:nvPr/>
        </p:nvSpPr>
        <p:spPr>
          <a:xfrm>
            <a:off x="335360" y="1454831"/>
            <a:ext cx="11089232" cy="4752751"/>
          </a:xfrm>
          <a:prstGeom prst="rect">
            <a:avLst/>
          </a:prstGeom>
        </p:spPr>
        <p:txBody>
          <a:bodyPr/>
          <a:lstStyle/>
          <a:p>
            <a:pPr marL="355600" indent="-355600">
              <a:lnSpc>
                <a:spcPts val="2200"/>
              </a:lnSpc>
              <a:spcBef>
                <a:spcPts val="300"/>
              </a:spcBef>
              <a:buClr>
                <a:srgbClr val="17588A"/>
              </a:buClr>
            </a:pPr>
            <a:endParaRPr lang="en-US" sz="2400" i="1" dirty="0">
              <a:solidFill>
                <a:srgbClr val="0000CC"/>
              </a:solidFill>
            </a:endParaRPr>
          </a:p>
          <a:p>
            <a:pPr marL="355600" indent="-355600">
              <a:lnSpc>
                <a:spcPts val="2600"/>
              </a:lnSpc>
              <a:spcBef>
                <a:spcPts val="300"/>
              </a:spcBef>
              <a:buClr>
                <a:srgbClr val="404040"/>
              </a:buClr>
              <a:buFont typeface="Wingdings" pitchFamily="2" charset="2"/>
              <a:buChar char="§"/>
            </a:pPr>
            <a:r>
              <a:rPr lang="en-US" altLang="ko-KR" sz="2400" dirty="0">
                <a:solidFill>
                  <a:srgbClr val="4472C4">
                    <a:lumMod val="60000"/>
                    <a:lumOff val="40000"/>
                  </a:srgbClr>
                </a:solidFill>
                <a:ea typeface="Gulim" pitchFamily="34" charset="-127"/>
              </a:rPr>
              <a:t>While it will never be possible to completely remove all risks, drawing together an effective policies and practices, infrastructure &amp; technology, awareness and communication can do a great deal to help. </a:t>
            </a:r>
          </a:p>
          <a:p>
            <a:pPr marL="355600" indent="-355600">
              <a:lnSpc>
                <a:spcPts val="2600"/>
              </a:lnSpc>
              <a:spcBef>
                <a:spcPts val="300"/>
              </a:spcBef>
              <a:buClr>
                <a:srgbClr val="404040"/>
              </a:buClr>
              <a:buFont typeface="Wingdings" pitchFamily="2" charset="2"/>
              <a:buChar char="§"/>
            </a:pPr>
            <a:r>
              <a:rPr lang="en-US" altLang="ko-KR" sz="2400" dirty="0">
                <a:solidFill>
                  <a:srgbClr val="4472C4">
                    <a:lumMod val="60000"/>
                    <a:lumOff val="40000"/>
                  </a:srgbClr>
                </a:solidFill>
                <a:ea typeface="Gulim" pitchFamily="34" charset="-127"/>
              </a:rPr>
              <a:t>Cybersecurity and Critical National Information Infrastructure requiring political will and commitment to have clear National Cybersecurity Strategy , Cyber Crime Legislation , Child Online Protection,  establishment / strengthening the CIRTs/ regular national / regional Cyber Drills</a:t>
            </a:r>
          </a:p>
          <a:p>
            <a:pPr marL="355600" indent="-355600">
              <a:lnSpc>
                <a:spcPts val="2600"/>
              </a:lnSpc>
              <a:spcBef>
                <a:spcPts val="300"/>
              </a:spcBef>
              <a:buClr>
                <a:srgbClr val="404040"/>
              </a:buClr>
              <a:buFont typeface="Wingdings" pitchFamily="2" charset="2"/>
              <a:buChar char="§"/>
            </a:pPr>
            <a:r>
              <a:rPr lang="en-US" altLang="ko-KR" sz="2400" dirty="0">
                <a:solidFill>
                  <a:srgbClr val="4472C4">
                    <a:lumMod val="60000"/>
                    <a:lumOff val="40000"/>
                  </a:srgbClr>
                </a:solidFill>
                <a:ea typeface="Gulim" pitchFamily="34" charset="-127"/>
              </a:rPr>
              <a:t>Human and institutional capacity building critical to understand and take  reactive / proactive response to address cyberthreats </a:t>
            </a:r>
          </a:p>
          <a:p>
            <a:pPr marL="355600" indent="-355600">
              <a:lnSpc>
                <a:spcPts val="2600"/>
              </a:lnSpc>
              <a:spcBef>
                <a:spcPts val="300"/>
              </a:spcBef>
              <a:buClr>
                <a:srgbClr val="404040"/>
              </a:buClr>
              <a:buFont typeface="Wingdings" pitchFamily="2" charset="2"/>
              <a:buChar char="§"/>
            </a:pPr>
            <a:r>
              <a:rPr lang="en-US" altLang="ko-KR" sz="2400" dirty="0">
                <a:solidFill>
                  <a:srgbClr val="4472C4">
                    <a:lumMod val="60000"/>
                    <a:lumOff val="40000"/>
                  </a:srgbClr>
                </a:solidFill>
                <a:ea typeface="Gulim" pitchFamily="34" charset="-127"/>
              </a:rPr>
              <a:t>International cooperation, based on a multi-stakeholder approach, is the key and by working together with ITU and its partners,  together we can realize Safe and Secure Cyber-space!</a:t>
            </a:r>
            <a:endParaRPr lang="en-US" altLang="ko-KR" sz="2400" dirty="0">
              <a:solidFill>
                <a:srgbClr val="00B050"/>
              </a:solidFill>
              <a:ea typeface="Gulim" pitchFamily="34" charset="-127"/>
            </a:endParaRPr>
          </a:p>
          <a:p>
            <a:pPr marL="355600" indent="-355600">
              <a:spcBef>
                <a:spcPts val="300"/>
              </a:spcBef>
              <a:buClr>
                <a:srgbClr val="17588A"/>
              </a:buClr>
            </a:pPr>
            <a:endParaRPr lang="en-US" altLang="ko-KR" sz="2400" i="1" dirty="0">
              <a:solidFill>
                <a:srgbClr val="0000CC"/>
              </a:solidFill>
              <a:ea typeface="Gulim" pitchFamily="34" charset="-127"/>
            </a:endParaRPr>
          </a:p>
          <a:p>
            <a:pPr marL="355600" indent="-355600">
              <a:spcBef>
                <a:spcPts val="300"/>
              </a:spcBef>
              <a:buClr>
                <a:srgbClr val="17588A"/>
              </a:buClr>
            </a:pPr>
            <a:endParaRPr lang="en-US" altLang="ko-KR" sz="2400" i="1" dirty="0">
              <a:solidFill>
                <a:srgbClr val="0000CC"/>
              </a:solidFill>
              <a:ea typeface="Gulim" pitchFamily="34" charset="-127"/>
            </a:endParaRPr>
          </a:p>
          <a:p>
            <a:pPr marL="355600" indent="-355600">
              <a:spcBef>
                <a:spcPts val="300"/>
              </a:spcBef>
              <a:buClr>
                <a:srgbClr val="17588A"/>
              </a:buClr>
            </a:pPr>
            <a:r>
              <a:rPr lang="en-US" altLang="ko-KR" sz="2400" dirty="0">
                <a:solidFill>
                  <a:srgbClr val="0000CC"/>
                </a:solidFill>
                <a:ea typeface="Gulim" pitchFamily="34" charset="-127"/>
              </a:rPr>
              <a:t>	</a:t>
            </a:r>
            <a:endParaRPr lang="en-US" altLang="ko-KR" sz="2400" i="1" dirty="0">
              <a:solidFill>
                <a:srgbClr val="0000CC"/>
              </a:solidFill>
              <a:ea typeface="Gulim" pitchFamily="34" charset="-127"/>
            </a:endParaRPr>
          </a:p>
          <a:p>
            <a:pPr marL="355600" indent="-355600">
              <a:spcBef>
                <a:spcPts val="300"/>
              </a:spcBef>
              <a:buClr>
                <a:srgbClr val="17588A"/>
              </a:buClr>
            </a:pPr>
            <a:endParaRPr lang="en-US" altLang="ko-KR" sz="2400" dirty="0">
              <a:solidFill>
                <a:srgbClr val="0000CC"/>
              </a:solidFill>
              <a:ea typeface="Gulim" pitchFamily="34" charset="-127"/>
            </a:endParaRPr>
          </a:p>
          <a:p>
            <a:pPr marL="355600" indent="-355600">
              <a:spcBef>
                <a:spcPts val="300"/>
              </a:spcBef>
              <a:buClr>
                <a:srgbClr val="17588A"/>
              </a:buClr>
            </a:pPr>
            <a:endParaRPr lang="en-US" altLang="ko-KR" sz="2400" dirty="0">
              <a:solidFill>
                <a:srgbClr val="0000CC"/>
              </a:solidFill>
              <a:ea typeface="Gulim" pitchFamily="34" charset="-127"/>
            </a:endParaRPr>
          </a:p>
          <a:p>
            <a:pPr marL="355600" indent="-355600">
              <a:spcBef>
                <a:spcPts val="300"/>
              </a:spcBef>
              <a:buClr>
                <a:srgbClr val="17588A"/>
              </a:buClr>
            </a:pPr>
            <a:endParaRPr lang="en-US" altLang="ko-KR" sz="500" dirty="0">
              <a:solidFill>
                <a:srgbClr val="0000CC"/>
              </a:solidFill>
              <a:ea typeface="Gulim" pitchFamily="34" charset="-127"/>
            </a:endParaRPr>
          </a:p>
        </p:txBody>
      </p:sp>
      <p:sp>
        <p:nvSpPr>
          <p:cNvPr id="4" name="Rectangle 5"/>
          <p:cNvSpPr>
            <a:spLocks noChangeArrowheads="1"/>
          </p:cNvSpPr>
          <p:nvPr/>
        </p:nvSpPr>
        <p:spPr bwMode="auto">
          <a:xfrm>
            <a:off x="1415480" y="301529"/>
            <a:ext cx="8612188" cy="707886"/>
          </a:xfrm>
          <a:prstGeom prst="rect">
            <a:avLst/>
          </a:prstGeom>
          <a:noFill/>
          <a:ln w="9525">
            <a:noFill/>
            <a:miter lim="800000"/>
            <a:headEnd/>
            <a:tailEnd/>
          </a:ln>
        </p:spPr>
        <p:txBody>
          <a:bodyPr rIns="132080" anchor="ctr">
            <a:spAutoFit/>
          </a:bodyPr>
          <a:lstStyle/>
          <a:p>
            <a:pPr eaLnBrk="0" hangingPunct="0"/>
            <a:r>
              <a:rPr lang="en-US" sz="4000" b="1" dirty="0">
                <a:solidFill>
                  <a:srgbClr val="5B9BD5"/>
                </a:solidFill>
                <a:latin typeface="Arial" panose="020B0604020202020204" pitchFamily="34" charset="0"/>
                <a:cs typeface="Arial" panose="020B0604020202020204" pitchFamily="34" charset="0"/>
                <a:sym typeface="Arial" charset="0"/>
              </a:rPr>
              <a:t>Conclusions </a:t>
            </a:r>
          </a:p>
        </p:txBody>
      </p:sp>
    </p:spTree>
    <p:extLst>
      <p:ext uri="{BB962C8B-B14F-4D97-AF65-F5344CB8AC3E}">
        <p14:creationId xmlns:p14="http://schemas.microsoft.com/office/powerpoint/2010/main" val="4481988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135560" y="2420888"/>
            <a:ext cx="8305800" cy="1200306"/>
          </a:xfrm>
          <a:prstGeom prst="rect">
            <a:avLst/>
          </a:prstGeom>
        </p:spPr>
        <p:txBody>
          <a:bodyPr vert="horz" lIns="91440" tIns="45720" rIns="91440" bIns="45720" rtlCol="0" anchor="ctr">
            <a:normAutofit/>
          </a:bodyPr>
          <a:lstStyle>
            <a:lvl1pPr algn="ctr" defTabSz="342900" rtl="0" eaLnBrk="1" latinLnBrk="0" hangingPunct="1">
              <a:spcBef>
                <a:spcPct val="0"/>
              </a:spcBef>
              <a:buNone/>
              <a:defRPr sz="3300" kern="1200">
                <a:solidFill>
                  <a:schemeClr val="tx1"/>
                </a:solidFill>
                <a:latin typeface="+mj-lt"/>
                <a:ea typeface="+mj-ea"/>
                <a:cs typeface="+mj-cs"/>
              </a:defRPr>
            </a:lvl1pPr>
          </a:lstStyle>
          <a:p>
            <a:pPr fontAlgn="auto">
              <a:spcAft>
                <a:spcPts val="0"/>
              </a:spcAft>
            </a:pPr>
            <a:r>
              <a:rPr lang="en-US" sz="5400" dirty="0">
                <a:solidFill>
                  <a:srgbClr val="0070C0"/>
                </a:solidFill>
                <a:effectLst>
                  <a:outerShdw blurRad="38100" dist="38100" dir="2700000" algn="tl">
                    <a:srgbClr val="C0C0C0"/>
                  </a:outerShdw>
                </a:effectLst>
                <a:latin typeface="Calibri" pitchFamily="34" charset="0"/>
                <a:ea typeface="+mn-ea"/>
                <a:cs typeface="Arial" charset="0"/>
              </a:rPr>
              <a:t>ITU : I T</a:t>
            </a:r>
            <a:r>
              <a:rPr lang="en-US" sz="5400" dirty="0">
                <a:effectLst>
                  <a:outerShdw blurRad="38100" dist="38100" dir="2700000" algn="tl">
                    <a:srgbClr val="C0C0C0"/>
                  </a:outerShdw>
                </a:effectLst>
                <a:latin typeface="Calibri" pitchFamily="34" charset="0"/>
                <a:ea typeface="+mn-ea"/>
                <a:cs typeface="Arial" charset="0"/>
              </a:rPr>
              <a:t>hank</a:t>
            </a:r>
            <a:r>
              <a:rPr lang="en-US" sz="5400" dirty="0">
                <a:solidFill>
                  <a:srgbClr val="0070C0"/>
                </a:solidFill>
                <a:effectLst>
                  <a:outerShdw blurRad="38100" dist="38100" dir="2700000" algn="tl">
                    <a:srgbClr val="C0C0C0"/>
                  </a:outerShdw>
                </a:effectLst>
                <a:latin typeface="Calibri" pitchFamily="34" charset="0"/>
                <a:ea typeface="+mn-ea"/>
                <a:cs typeface="Arial" charset="0"/>
              </a:rPr>
              <a:t> U</a:t>
            </a:r>
            <a:endParaRPr lang="fa-IR" sz="5400" dirty="0">
              <a:solidFill>
                <a:srgbClr val="0070C0"/>
              </a:solidFill>
              <a:effectLst>
                <a:outerShdw blurRad="38100" dist="38100" dir="2700000" algn="tl">
                  <a:srgbClr val="C0C0C0"/>
                </a:outerShdw>
              </a:effectLst>
              <a:latin typeface="Calibri" pitchFamily="34" charset="0"/>
              <a:ea typeface="+mn-ea"/>
              <a:cs typeface="Arial" charset="0"/>
            </a:endParaRPr>
          </a:p>
        </p:txBody>
      </p:sp>
    </p:spTree>
    <p:extLst>
      <p:ext uri="{BB962C8B-B14F-4D97-AF65-F5344CB8AC3E}">
        <p14:creationId xmlns:p14="http://schemas.microsoft.com/office/powerpoint/2010/main" val="23175134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35360" y="1771944"/>
            <a:ext cx="5968760" cy="4105328"/>
          </a:xfrm>
          <a:prstGeom prst="rect">
            <a:avLst/>
          </a:prstGeom>
        </p:spPr>
      </p:pic>
      <p:pic>
        <p:nvPicPr>
          <p:cNvPr id="1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40017" y="1628801"/>
            <a:ext cx="5650865" cy="4248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403363" y="332656"/>
            <a:ext cx="10500527" cy="701731"/>
          </a:xfrm>
          <a:prstGeom prst="rect">
            <a:avLst/>
          </a:prstGeom>
        </p:spPr>
        <p:txBody>
          <a:bodyPr wrap="square">
            <a:spAutoFit/>
          </a:bodyPr>
          <a:lstStyle/>
          <a:p>
            <a:pPr fontAlgn="auto">
              <a:lnSpc>
                <a:spcPct val="90000"/>
              </a:lnSpc>
              <a:spcAft>
                <a:spcPts val="0"/>
              </a:spcAft>
            </a:pPr>
            <a:r>
              <a:rPr lang="en-US" sz="4400" b="1" dirty="0">
                <a:solidFill>
                  <a:srgbClr val="558ED5"/>
                </a:solidFill>
                <a:latin typeface="Calibri"/>
                <a:ea typeface="Calibri" panose="020F0502020204030204" pitchFamily="34" charset="0"/>
                <a:cs typeface="Calibri"/>
              </a:rPr>
              <a:t>Global ICT Developments Worldwide</a:t>
            </a:r>
          </a:p>
        </p:txBody>
      </p:sp>
    </p:spTree>
    <p:extLst>
      <p:ext uri="{BB962C8B-B14F-4D97-AF65-F5344CB8AC3E}">
        <p14:creationId xmlns:p14="http://schemas.microsoft.com/office/powerpoint/2010/main" val="34086791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ternet-of-Thin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839" y="185899"/>
            <a:ext cx="4566809" cy="337373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6"/>
          <p:cNvSpPr txBox="1">
            <a:spLocks noChangeArrowheads="1"/>
          </p:cNvSpPr>
          <p:nvPr/>
        </p:nvSpPr>
        <p:spPr bwMode="white">
          <a:xfrm>
            <a:off x="7037975" y="3271492"/>
            <a:ext cx="3744416" cy="276999"/>
          </a:xfrm>
          <a:prstGeom prst="rect">
            <a:avLst/>
          </a:prstGeom>
          <a:noFill/>
          <a:ln w="76200" algn="ctr">
            <a:noFill/>
            <a:miter lim="800000"/>
            <a:headEnd/>
            <a:tailEnd/>
          </a:ln>
          <a:effectLst/>
        </p:spPr>
        <p:txBody>
          <a:bodyPr wrap="square">
            <a:spAutoFit/>
          </a:bodyPr>
          <a:lstStyle/>
          <a:p>
            <a:r>
              <a:rPr lang="en-US" sz="1200" dirty="0">
                <a:solidFill>
                  <a:prstClr val="white"/>
                </a:solidFill>
                <a:latin typeface="Verdana" pitchFamily="34" charset="0"/>
                <a:cs typeface="Tahoma" pitchFamily="34" charset="0"/>
              </a:rPr>
              <a:t>Source: NCTA.</a:t>
            </a:r>
          </a:p>
        </p:txBody>
      </p:sp>
      <p:pic>
        <p:nvPicPr>
          <p:cNvPr id="3" name="Picture 2"/>
          <p:cNvPicPr>
            <a:picLocks noChangeAspect="1"/>
          </p:cNvPicPr>
          <p:nvPr/>
        </p:nvPicPr>
        <p:blipFill>
          <a:blip r:embed="rId4"/>
          <a:stretch>
            <a:fillRect/>
          </a:stretch>
        </p:blipFill>
        <p:spPr>
          <a:xfrm>
            <a:off x="263352" y="185899"/>
            <a:ext cx="4928756" cy="6473589"/>
          </a:xfrm>
          <a:prstGeom prst="rect">
            <a:avLst/>
          </a:prstGeom>
        </p:spPr>
      </p:pic>
      <p:pic>
        <p:nvPicPr>
          <p:cNvPr id="5" name="Picture 4"/>
          <p:cNvPicPr>
            <a:picLocks noChangeAspect="1"/>
          </p:cNvPicPr>
          <p:nvPr/>
        </p:nvPicPr>
        <p:blipFill>
          <a:blip r:embed="rId5"/>
          <a:stretch>
            <a:fillRect/>
          </a:stretch>
        </p:blipFill>
        <p:spPr>
          <a:xfrm>
            <a:off x="6629840" y="3858812"/>
            <a:ext cx="4630235" cy="2672617"/>
          </a:xfrm>
          <a:prstGeom prst="rect">
            <a:avLst/>
          </a:prstGeom>
        </p:spPr>
      </p:pic>
      <p:graphicFrame>
        <p:nvGraphicFramePr>
          <p:cNvPr id="7" name="Content Placeholder 5">
            <a:extLst>
              <a:ext uri="{FF2B5EF4-FFF2-40B4-BE49-F238E27FC236}">
                <a16:creationId xmlns:a16="http://schemas.microsoft.com/office/drawing/2014/main" id="{C5A9CBC9-DE4D-44EA-9DC4-37B0D1AC40A1}"/>
              </a:ext>
            </a:extLst>
          </p:cNvPr>
          <p:cNvGraphicFramePr>
            <a:graphicFrameLocks/>
          </p:cNvGraphicFramePr>
          <p:nvPr>
            <p:extLst/>
          </p:nvPr>
        </p:nvGraphicFramePr>
        <p:xfrm>
          <a:off x="4111382" y="2337254"/>
          <a:ext cx="3751633" cy="214547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74983714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857250"/>
            <a:ext cx="6858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pic>
        <p:nvPicPr>
          <p:cNvPr id="10" name="Picture 9"/>
          <p:cNvPicPr>
            <a:picLocks noChangeAspect="1"/>
          </p:cNvPicPr>
          <p:nvPr/>
        </p:nvPicPr>
        <p:blipFill>
          <a:blip r:embed="rId3"/>
          <a:stretch>
            <a:fillRect/>
          </a:stretch>
        </p:blipFill>
        <p:spPr>
          <a:xfrm>
            <a:off x="716778" y="1220490"/>
            <a:ext cx="6753096" cy="4780259"/>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4"/>
          <a:stretch>
            <a:fillRect/>
          </a:stretch>
        </p:blipFill>
        <p:spPr>
          <a:xfrm>
            <a:off x="7320137" y="980728"/>
            <a:ext cx="4158972" cy="5544616"/>
          </a:xfrm>
          <a:prstGeom prst="rect">
            <a:avLst/>
          </a:prstGeom>
        </p:spPr>
      </p:pic>
      <p:sp>
        <p:nvSpPr>
          <p:cNvPr id="6" name="Title 1"/>
          <p:cNvSpPr txBox="1">
            <a:spLocks/>
          </p:cNvSpPr>
          <p:nvPr/>
        </p:nvSpPr>
        <p:spPr>
          <a:xfrm>
            <a:off x="2672348" y="199406"/>
            <a:ext cx="6447988" cy="657844"/>
          </a:xfrm>
          <a:prstGeom prst="rect">
            <a:avLst/>
          </a:prstGeom>
        </p:spPr>
        <p:txBody>
          <a:bodyPr/>
          <a:lstStyle>
            <a:lvl1pPr algn="ctr" defTabSz="914400" rtl="0" eaLnBrk="1" latinLnBrk="0" hangingPunct="1">
              <a:spcBef>
                <a:spcPct val="0"/>
              </a:spcBef>
              <a:buNone/>
              <a:defRPr sz="3600" kern="1200">
                <a:solidFill>
                  <a:srgbClr val="004620"/>
                </a:solidFill>
                <a:latin typeface="+mn-lt"/>
                <a:ea typeface="+mj-ea"/>
                <a:cs typeface="+mj-cs"/>
              </a:defRPr>
            </a:lvl1pPr>
          </a:lstStyle>
          <a:p>
            <a:pPr algn="l"/>
            <a:r>
              <a:rPr lang="en-US" b="1" dirty="0">
                <a:solidFill>
                  <a:srgbClr val="558ED5"/>
                </a:solidFill>
                <a:latin typeface="Calibri"/>
                <a:ea typeface="Calibri" panose="020F0502020204030204" pitchFamily="34" charset="0"/>
                <a:cs typeface="Calibri"/>
              </a:rPr>
              <a:t>IMT 2020 : 5G and beyond….</a:t>
            </a:r>
          </a:p>
        </p:txBody>
      </p:sp>
    </p:spTree>
    <p:extLst>
      <p:ext uri="{BB962C8B-B14F-4D97-AF65-F5344CB8AC3E}">
        <p14:creationId xmlns:p14="http://schemas.microsoft.com/office/powerpoint/2010/main" val="35830154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31073" y="1872734"/>
            <a:ext cx="184731" cy="646331"/>
          </a:xfrm>
          <a:prstGeom prst="rect">
            <a:avLst/>
          </a:prstGeom>
        </p:spPr>
        <p:txBody>
          <a:bodyPr wrap="none">
            <a:spAutoFit/>
          </a:bodyPr>
          <a:lstStyle/>
          <a:p>
            <a:endParaRPr lang="en-US" dirty="0">
              <a:solidFill>
                <a:prstClr val="black"/>
              </a:solidFill>
            </a:endParaRPr>
          </a:p>
          <a:p>
            <a:endParaRPr lang="en-US" dirty="0">
              <a:solidFill>
                <a:prstClr val="black"/>
              </a:solidFill>
            </a:endParaRPr>
          </a:p>
        </p:txBody>
      </p:sp>
      <p:graphicFrame>
        <p:nvGraphicFramePr>
          <p:cNvPr id="8" name="Diagram 7"/>
          <p:cNvGraphicFramePr/>
          <p:nvPr>
            <p:extLst/>
          </p:nvPr>
        </p:nvGraphicFramePr>
        <p:xfrm>
          <a:off x="2495600" y="294119"/>
          <a:ext cx="10759874" cy="65370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8"/>
          <p:cNvSpPr/>
          <p:nvPr/>
        </p:nvSpPr>
        <p:spPr>
          <a:xfrm>
            <a:off x="160051" y="2519065"/>
            <a:ext cx="2627864" cy="2246769"/>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just"/>
            <a:r>
              <a:rPr lang="en-US" sz="2800" dirty="0">
                <a:solidFill>
                  <a:prstClr val="white"/>
                </a:solidFill>
              </a:rPr>
              <a:t>In General, we can identify 10 Critical National Infrastructure sectors :</a:t>
            </a:r>
          </a:p>
        </p:txBody>
      </p:sp>
      <p:sp>
        <p:nvSpPr>
          <p:cNvPr id="2" name="Right Arrow 1"/>
          <p:cNvSpPr/>
          <p:nvPr/>
        </p:nvSpPr>
        <p:spPr>
          <a:xfrm>
            <a:off x="2999656" y="2519065"/>
            <a:ext cx="1296144" cy="24221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1226758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66123" y="256935"/>
            <a:ext cx="842621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ITU’s Current Cybersecurity Mandate </a:t>
            </a:r>
          </a:p>
        </p:txBody>
      </p:sp>
      <p:sp>
        <p:nvSpPr>
          <p:cNvPr id="6" name="Rectangle 5"/>
          <p:cNvSpPr/>
          <p:nvPr/>
        </p:nvSpPr>
        <p:spPr>
          <a:xfrm>
            <a:off x="366123" y="1124719"/>
            <a:ext cx="11601796" cy="5447645"/>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4444"/>
                </a:solidFill>
                <a:effectLst/>
                <a:uLnTx/>
                <a:uFillTx/>
                <a:latin typeface="arial" panose="020B0604020202020204" pitchFamily="34" charset="0"/>
                <a:ea typeface="+mn-ea"/>
                <a:cs typeface="+mn-cs"/>
              </a:rPr>
              <a:t>Enhancing security and building confidence in the use of ICTs is one of priority domains for Objective 2 of the Buenos Aires Action Plan adopted at the </a:t>
            </a:r>
            <a:r>
              <a:rPr kumimoji="0" lang="en-US" sz="1600" b="0" i="0" u="none" strike="noStrike" kern="1200" cap="none" spc="0" normalizeH="0" baseline="0" noProof="0" dirty="0">
                <a:ln>
                  <a:noFill/>
                </a:ln>
                <a:solidFill>
                  <a:srgbClr val="3789BD"/>
                </a:solidFill>
                <a:effectLst/>
                <a:uLnTx/>
                <a:uFillTx/>
                <a:latin typeface="arial" panose="020B0604020202020204" pitchFamily="34" charset="0"/>
                <a:ea typeface="+mn-ea"/>
                <a:cs typeface="+mn-cs"/>
              </a:rPr>
              <a:t>2017 World Telecommunication Development Conference</a:t>
            </a:r>
            <a:r>
              <a:rPr kumimoji="0" lang="en-US" sz="1600" b="0" i="0" u="none" strike="noStrike" kern="1200" cap="none" spc="0" normalizeH="0" baseline="0" noProof="0" dirty="0">
                <a:ln>
                  <a:noFill/>
                </a:ln>
                <a:solidFill>
                  <a:srgbClr val="444444"/>
                </a:solidFill>
                <a:effectLst/>
                <a:uLnTx/>
                <a:uFillTx/>
                <a:latin typeface="arial" panose="020B0604020202020204" pitchFamily="34" charset="0"/>
                <a:ea typeface="+mn-ea"/>
                <a:cs typeface="+mn-cs"/>
              </a:rPr>
              <a:t>.</a:t>
            </a:r>
            <a:r>
              <a:rPr kumimoji="0" lang="en-US" sz="1800" b="0" i="0" u="none" strike="noStrike" kern="1200" cap="none" spc="0" normalizeH="0" baseline="0" noProof="0" dirty="0">
                <a:ln>
                  <a:noFill/>
                </a:ln>
                <a:solidFill>
                  <a:srgbClr val="444444"/>
                </a:solidFill>
                <a:effectLst/>
                <a:uLnTx/>
                <a:uFillTx/>
                <a:latin typeface="arial" panose="020B0604020202020204" pitchFamily="34" charset="0"/>
                <a:ea typeface="+mn-ea"/>
                <a:cs typeface="+mn-cs"/>
              </a:rPr>
              <a:t>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444444"/>
              </a:solidFill>
              <a:effectLst/>
              <a:uLnTx/>
              <a:uFillTx/>
              <a:latin typeface="inheri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44444"/>
                </a:solidFill>
                <a:effectLst/>
                <a:uLnTx/>
                <a:uFillTx/>
                <a:latin typeface="arial" panose="020B0604020202020204" pitchFamily="34" charset="0"/>
                <a:ea typeface="+mn-ea"/>
                <a:cs typeface="+mn-cs"/>
              </a:rPr>
              <a:t>ITU Plenipotentiary Conference (PP):</a:t>
            </a:r>
            <a:endParaRPr kumimoji="0" lang="en-US" sz="1600" b="0" i="0" u="none" strike="noStrike" kern="1200" cap="none" spc="0" normalizeH="0" baseline="0" noProof="0" dirty="0">
              <a:ln>
                <a:noFill/>
              </a:ln>
              <a:solidFill>
                <a:srgbClr val="444444"/>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789BD"/>
                </a:solidFill>
                <a:effectLst/>
                <a:uLnTx/>
                <a:uFillTx/>
                <a:latin typeface="arial" panose="020B0604020202020204" pitchFamily="34" charset="0"/>
                <a:ea typeface="+mn-ea"/>
                <a:cs typeface="+mn-cs"/>
              </a:rPr>
              <a:t>Resolution 130</a:t>
            </a:r>
            <a:r>
              <a:rPr kumimoji="0" lang="en-US" sz="1800" b="0" i="0" u="none" strike="noStrike" kern="1200" cap="none" spc="0" normalizeH="0" baseline="0" noProof="0" dirty="0">
                <a:ln>
                  <a:noFill/>
                </a:ln>
                <a:solidFill>
                  <a:srgbClr val="444444"/>
                </a:solidFill>
                <a:effectLst/>
                <a:uLnTx/>
                <a:uFillTx/>
                <a:latin typeface="arial" panose="020B0604020202020204" pitchFamily="34" charset="0"/>
                <a:ea typeface="+mn-ea"/>
                <a:cs typeface="+mn-cs"/>
              </a:rPr>
              <a:t> </a:t>
            </a:r>
            <a:r>
              <a:rPr kumimoji="0" lang="en-US" sz="1050" b="0" i="0" u="none" strike="noStrike" kern="1200" cap="none" spc="0" normalizeH="0" baseline="0" noProof="0" dirty="0">
                <a:ln>
                  <a:noFill/>
                </a:ln>
                <a:solidFill>
                  <a:srgbClr val="444444"/>
                </a:solidFill>
                <a:effectLst/>
                <a:uLnTx/>
                <a:uFillTx/>
                <a:latin typeface="arial" panose="020B0604020202020204" pitchFamily="34" charset="0"/>
                <a:ea typeface="+mn-ea"/>
                <a:cs typeface="+mn-cs"/>
              </a:rPr>
              <a:t>(Rev. Dubai 2018) "Strengthening the role of ITU in building confidence and security in the use of information and communication technologies"</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789BD"/>
                </a:solidFill>
                <a:effectLst/>
                <a:uLnTx/>
                <a:uFillTx/>
                <a:latin typeface="arial" panose="020B0604020202020204" pitchFamily="34" charset="0"/>
                <a:ea typeface="+mn-ea"/>
                <a:cs typeface="+mn-cs"/>
              </a:rPr>
              <a:t>Resolution 174</a:t>
            </a:r>
            <a:r>
              <a:rPr kumimoji="0" lang="en-US" sz="1800" b="0" i="0" u="none" strike="noStrike" kern="1200" cap="none" spc="0" normalizeH="0" baseline="0" noProof="0" dirty="0">
                <a:ln>
                  <a:noFill/>
                </a:ln>
                <a:solidFill>
                  <a:srgbClr val="444444"/>
                </a:solidFill>
                <a:effectLst/>
                <a:uLnTx/>
                <a:uFillTx/>
                <a:latin typeface="arial" panose="020B0604020202020204" pitchFamily="34" charset="0"/>
                <a:ea typeface="+mn-ea"/>
                <a:cs typeface="+mn-cs"/>
              </a:rPr>
              <a:t> </a:t>
            </a:r>
            <a:r>
              <a:rPr kumimoji="0" lang="en-US" sz="1050" b="0" i="0" u="none" strike="noStrike" kern="1200" cap="none" spc="0" normalizeH="0" baseline="0" noProof="0" dirty="0">
                <a:ln>
                  <a:noFill/>
                </a:ln>
                <a:solidFill>
                  <a:srgbClr val="444444"/>
                </a:solidFill>
                <a:effectLst/>
                <a:uLnTx/>
                <a:uFillTx/>
                <a:latin typeface="arial" panose="020B0604020202020204" pitchFamily="34" charset="0"/>
                <a:ea typeface="+mn-ea"/>
                <a:cs typeface="+mn-cs"/>
              </a:rPr>
              <a:t>(Busan 2014) "ITU's role with regard to international public policy issues relating to the risk of illicit use of information and communication technologies"</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789BD"/>
                </a:solidFill>
                <a:effectLst/>
                <a:uLnTx/>
                <a:uFillTx/>
                <a:latin typeface="arial" panose="020B0604020202020204" pitchFamily="34" charset="0"/>
                <a:ea typeface="+mn-ea"/>
                <a:cs typeface="+mn-cs"/>
              </a:rPr>
              <a:t>Resolution 179</a:t>
            </a:r>
            <a:r>
              <a:rPr kumimoji="0" lang="en-US" sz="1800" b="0" i="0" u="none" strike="noStrike" kern="1200" cap="none" spc="0" normalizeH="0" baseline="0" noProof="0" dirty="0">
                <a:ln>
                  <a:noFill/>
                </a:ln>
                <a:solidFill>
                  <a:srgbClr val="444444"/>
                </a:solidFill>
                <a:effectLst/>
                <a:uLnTx/>
                <a:uFillTx/>
                <a:latin typeface="arial" panose="020B0604020202020204" pitchFamily="34" charset="0"/>
                <a:ea typeface="+mn-ea"/>
                <a:cs typeface="+mn-cs"/>
              </a:rPr>
              <a:t> </a:t>
            </a:r>
            <a:r>
              <a:rPr kumimoji="0" lang="en-US" sz="1050" b="0" i="0" u="none" strike="noStrike" kern="1200" cap="none" spc="0" normalizeH="0" baseline="0" noProof="0" dirty="0">
                <a:ln>
                  <a:noFill/>
                </a:ln>
                <a:solidFill>
                  <a:srgbClr val="444444"/>
                </a:solidFill>
                <a:effectLst/>
                <a:uLnTx/>
                <a:uFillTx/>
                <a:latin typeface="arial" panose="020B0604020202020204" pitchFamily="34" charset="0"/>
                <a:ea typeface="+mn-ea"/>
                <a:cs typeface="+mn-cs"/>
              </a:rPr>
              <a:t>(Rev. Dubai 2018) "ITU's role in child online protection"</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4444"/>
                </a:solidFill>
                <a:effectLst/>
                <a:uLnTx/>
                <a:uFillTx/>
                <a:latin typeface="arial" panose="020B0604020202020204" pitchFamily="34" charset="0"/>
                <a:ea typeface="+mn-ea"/>
                <a:cs typeface="+mn-cs"/>
              </a:rPr>
              <a:t/>
            </a:r>
            <a:br>
              <a:rPr kumimoji="0" lang="en-US" sz="1800" b="1" i="0" u="none" strike="noStrike" kern="1200" cap="none" spc="0" normalizeH="0" baseline="0" noProof="0" dirty="0">
                <a:ln>
                  <a:noFill/>
                </a:ln>
                <a:solidFill>
                  <a:srgbClr val="444444"/>
                </a:solidFill>
                <a:effectLst/>
                <a:uLnTx/>
                <a:uFillTx/>
                <a:latin typeface="arial" panose="020B0604020202020204" pitchFamily="34" charset="0"/>
                <a:ea typeface="+mn-ea"/>
                <a:cs typeface="+mn-cs"/>
              </a:rPr>
            </a:br>
            <a:r>
              <a:rPr kumimoji="0" lang="en-US" sz="1600" b="1" i="0" u="none" strike="noStrike" kern="1200" cap="none" spc="0" normalizeH="0" baseline="0" noProof="0" dirty="0">
                <a:ln>
                  <a:noFill/>
                </a:ln>
                <a:solidFill>
                  <a:srgbClr val="444444"/>
                </a:solidFill>
                <a:effectLst/>
                <a:uLnTx/>
                <a:uFillTx/>
                <a:latin typeface="arial" panose="020B0604020202020204" pitchFamily="34" charset="0"/>
                <a:ea typeface="+mn-ea"/>
                <a:cs typeface="+mn-cs"/>
              </a:rPr>
              <a:t>ITU World Telecommunication Development Conference (WTDC):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789BD"/>
                </a:solidFill>
                <a:effectLst/>
                <a:uLnTx/>
                <a:uFillTx/>
                <a:latin typeface="arial" panose="020B0604020202020204" pitchFamily="34" charset="0"/>
                <a:ea typeface="+mn-ea"/>
                <a:cs typeface="+mn-cs"/>
              </a:rPr>
              <a:t>Resolution 45</a:t>
            </a:r>
            <a:r>
              <a:rPr kumimoji="0" lang="en-US" sz="1800" b="0" i="0" u="none" strike="noStrike" kern="1200" cap="none" spc="0" normalizeH="0" baseline="0" noProof="0" dirty="0">
                <a:ln>
                  <a:noFill/>
                </a:ln>
                <a:solidFill>
                  <a:srgbClr val="3789BD"/>
                </a:solidFill>
                <a:effectLst/>
                <a:uLnTx/>
                <a:uFillTx/>
                <a:latin typeface="arial" panose="020B0604020202020204" pitchFamily="34" charset="0"/>
                <a:ea typeface="+mn-ea"/>
                <a:cs typeface="+mn-cs"/>
              </a:rPr>
              <a:t>​</a:t>
            </a:r>
            <a:r>
              <a:rPr kumimoji="0" lang="en-US" sz="1800" b="0" i="0" u="none" strike="noStrike" kern="1200" cap="none" spc="0" normalizeH="0" baseline="0" noProof="0" dirty="0">
                <a:ln>
                  <a:noFill/>
                </a:ln>
                <a:solidFill>
                  <a:srgbClr val="444444"/>
                </a:solidFill>
                <a:effectLst/>
                <a:uLnTx/>
                <a:uFillTx/>
                <a:latin typeface="arial" panose="020B0604020202020204" pitchFamily="34" charset="0"/>
                <a:ea typeface="+mn-ea"/>
                <a:cs typeface="+mn-cs"/>
              </a:rPr>
              <a:t> </a:t>
            </a:r>
            <a:r>
              <a:rPr kumimoji="0" lang="en-US" sz="1050" b="0" i="0" u="none" strike="noStrike" kern="1200" cap="none" spc="0" normalizeH="0" baseline="0" noProof="0" dirty="0">
                <a:ln>
                  <a:noFill/>
                </a:ln>
                <a:solidFill>
                  <a:srgbClr val="444444"/>
                </a:solidFill>
                <a:effectLst/>
                <a:uLnTx/>
                <a:uFillTx/>
                <a:latin typeface="arial" panose="020B0604020202020204" pitchFamily="34" charset="0"/>
                <a:ea typeface="+mn-ea"/>
                <a:cs typeface="+mn-cs"/>
              </a:rPr>
              <a:t>(Dubai 2014) "Mechanisms for enhancing cooperation on cybersecurity, including countering and combating spam“</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789BD"/>
                </a:solidFill>
                <a:effectLst/>
                <a:uLnTx/>
                <a:uFillTx/>
                <a:latin typeface="arial" panose="020B0604020202020204" pitchFamily="34" charset="0"/>
                <a:ea typeface="+mn-ea"/>
                <a:cs typeface="+mn-cs"/>
              </a:rPr>
              <a:t>Resolution 67 </a:t>
            </a:r>
            <a:r>
              <a:rPr kumimoji="0" lang="en-US" sz="1050" b="0" i="0" u="none" strike="noStrike" kern="1200" cap="none" spc="0" normalizeH="0" baseline="0" noProof="0" dirty="0">
                <a:ln>
                  <a:noFill/>
                </a:ln>
                <a:solidFill>
                  <a:srgbClr val="444444"/>
                </a:solidFill>
                <a:effectLst/>
                <a:uLnTx/>
                <a:uFillTx/>
                <a:latin typeface="arial" panose="020B0604020202020204" pitchFamily="34" charset="0"/>
                <a:ea typeface="+mn-ea"/>
                <a:cs typeface="+mn-cs"/>
              </a:rPr>
              <a:t>(Buenos Aires 2017) "The role of the ITU Telecommunication Development Sector in child online protection"</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789BD"/>
                </a:solidFill>
                <a:effectLst/>
                <a:uLnTx/>
                <a:uFillTx/>
                <a:latin typeface="arial" panose="020B0604020202020204" pitchFamily="34" charset="0"/>
                <a:ea typeface="+mn-ea"/>
                <a:cs typeface="+mn-cs"/>
              </a:rPr>
              <a:t>Resolution 69 </a:t>
            </a:r>
            <a:r>
              <a:rPr kumimoji="0" lang="en-US" sz="1050" b="0" i="0" u="none" strike="noStrike" kern="1200" cap="none" spc="0" normalizeH="0" baseline="0" noProof="0" dirty="0">
                <a:ln>
                  <a:noFill/>
                </a:ln>
                <a:solidFill>
                  <a:srgbClr val="444444"/>
                </a:solidFill>
                <a:effectLst/>
                <a:uLnTx/>
                <a:uFillTx/>
                <a:latin typeface="arial" panose="020B0604020202020204" pitchFamily="34" charset="0"/>
                <a:ea typeface="+mn-ea"/>
                <a:cs typeface="+mn-cs"/>
              </a:rPr>
              <a:t>(Buenos Aires 2017) "Facilitating creation of national computer incident response teams, particularly for developing countries, and cooperation between them"</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4444"/>
                </a:solidFill>
                <a:effectLst/>
                <a:uLnTx/>
                <a:uFillTx/>
                <a:latin typeface="arial" panose="020B0604020202020204" pitchFamily="34" charset="0"/>
                <a:ea typeface="+mn-ea"/>
                <a:cs typeface="+mn-cs"/>
              </a:rPr>
              <a:t/>
            </a:r>
            <a:br>
              <a:rPr kumimoji="0" lang="en-US" sz="1800" b="1" i="0" u="none" strike="noStrike" kern="1200" cap="none" spc="0" normalizeH="0" baseline="0" noProof="0" dirty="0">
                <a:ln>
                  <a:noFill/>
                </a:ln>
                <a:solidFill>
                  <a:srgbClr val="444444"/>
                </a:solidFill>
                <a:effectLst/>
                <a:uLnTx/>
                <a:uFillTx/>
                <a:latin typeface="arial" panose="020B0604020202020204" pitchFamily="34" charset="0"/>
                <a:ea typeface="+mn-ea"/>
                <a:cs typeface="+mn-cs"/>
              </a:rPr>
            </a:br>
            <a:r>
              <a:rPr kumimoji="0" lang="en-US" sz="1600" b="1" i="0" u="none" strike="noStrike" kern="1200" cap="none" spc="0" normalizeH="0" baseline="0" noProof="0" dirty="0">
                <a:ln>
                  <a:noFill/>
                </a:ln>
                <a:solidFill>
                  <a:srgbClr val="444444"/>
                </a:solidFill>
                <a:effectLst/>
                <a:uLnTx/>
                <a:uFillTx/>
                <a:latin typeface="arial" panose="020B0604020202020204" pitchFamily="34" charset="0"/>
                <a:ea typeface="+mn-ea"/>
                <a:cs typeface="+mn-cs"/>
              </a:rPr>
              <a:t>ITU World Telecommunication Standardization Assembly (WTSA):</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789BD"/>
                </a:solidFill>
                <a:effectLst/>
                <a:uLnTx/>
                <a:uFillTx/>
                <a:latin typeface="arial" panose="020B0604020202020204" pitchFamily="34" charset="0"/>
                <a:ea typeface="+mn-ea"/>
                <a:cs typeface="+mn-cs"/>
              </a:rPr>
              <a:t>Resolution 50 </a:t>
            </a:r>
            <a:r>
              <a:rPr kumimoji="0" lang="en-US" sz="1050" b="0" i="0" u="none" strike="noStrike" kern="1200" cap="none" spc="0" normalizeH="0" baseline="0" noProof="0" dirty="0">
                <a:ln>
                  <a:noFill/>
                </a:ln>
                <a:solidFill>
                  <a:srgbClr val="444444"/>
                </a:solidFill>
                <a:effectLst/>
                <a:uLnTx/>
                <a:uFillTx/>
                <a:latin typeface="arial" panose="020B0604020202020204" pitchFamily="34" charset="0"/>
                <a:ea typeface="+mn-ea"/>
                <a:cs typeface="+mn-cs"/>
              </a:rPr>
              <a:t>(</a:t>
            </a:r>
            <a:r>
              <a:rPr kumimoji="0" lang="en-US" sz="1050" b="0" i="0" u="none" strike="noStrike" kern="1200" cap="none" spc="0" normalizeH="0" baseline="0" noProof="0" dirty="0" err="1">
                <a:ln>
                  <a:noFill/>
                </a:ln>
                <a:solidFill>
                  <a:srgbClr val="444444"/>
                </a:solidFill>
                <a:effectLst/>
                <a:uLnTx/>
                <a:uFillTx/>
                <a:latin typeface="arial" panose="020B0604020202020204" pitchFamily="34" charset="0"/>
                <a:ea typeface="+mn-ea"/>
                <a:cs typeface="+mn-cs"/>
              </a:rPr>
              <a:t>Hammamet</a:t>
            </a:r>
            <a:r>
              <a:rPr kumimoji="0" lang="en-US" sz="1050" b="0" i="0" u="none" strike="noStrike" kern="1200" cap="none" spc="0" normalizeH="0" baseline="0" noProof="0" dirty="0">
                <a:ln>
                  <a:noFill/>
                </a:ln>
                <a:solidFill>
                  <a:srgbClr val="444444"/>
                </a:solidFill>
                <a:effectLst/>
                <a:uLnTx/>
                <a:uFillTx/>
                <a:latin typeface="arial" panose="020B0604020202020204" pitchFamily="34" charset="0"/>
                <a:ea typeface="+mn-ea"/>
                <a:cs typeface="+mn-cs"/>
              </a:rPr>
              <a:t> 2016) "Cybersecurity“</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789BD"/>
                </a:solidFill>
                <a:effectLst/>
                <a:uLnTx/>
                <a:uFillTx/>
                <a:latin typeface="arial" panose="020B0604020202020204" pitchFamily="34" charset="0"/>
                <a:ea typeface="+mn-ea"/>
                <a:cs typeface="+mn-cs"/>
              </a:rPr>
              <a:t>Resolution 52</a:t>
            </a:r>
            <a:r>
              <a:rPr kumimoji="0" lang="en-US" sz="1800" b="0" i="0" u="none" strike="noStrike" kern="1200" cap="none" spc="0" normalizeH="0" baseline="0" noProof="0" dirty="0">
                <a:ln>
                  <a:noFill/>
                </a:ln>
                <a:solidFill>
                  <a:srgbClr val="444444"/>
                </a:solidFill>
                <a:effectLst/>
                <a:uLnTx/>
                <a:uFillTx/>
                <a:latin typeface="Arial" panose="020B0604020202020204" pitchFamily="34" charset="0"/>
                <a:ea typeface="+mn-ea"/>
                <a:cs typeface="+mn-cs"/>
              </a:rPr>
              <a:t> </a:t>
            </a:r>
            <a:r>
              <a:rPr kumimoji="0" lang="en-US" sz="1050" b="0" i="0" u="none" strike="noStrike" kern="1200" cap="none" spc="0" normalizeH="0" baseline="0" noProof="0" dirty="0">
                <a:ln>
                  <a:noFill/>
                </a:ln>
                <a:solidFill>
                  <a:srgbClr val="444444"/>
                </a:solidFill>
                <a:effectLst/>
                <a:uLnTx/>
                <a:uFillTx/>
                <a:latin typeface="arial" panose="020B0604020202020204" pitchFamily="34" charset="0"/>
                <a:ea typeface="+mn-ea"/>
                <a:cs typeface="+mn-cs"/>
              </a:rPr>
              <a:t>(</a:t>
            </a:r>
            <a:r>
              <a:rPr kumimoji="0" lang="en-US" sz="1050" b="0" i="0" u="none" strike="noStrike" kern="1200" cap="none" spc="0" normalizeH="0" baseline="0" noProof="0" dirty="0" err="1">
                <a:ln>
                  <a:noFill/>
                </a:ln>
                <a:solidFill>
                  <a:srgbClr val="444444"/>
                </a:solidFill>
                <a:effectLst/>
                <a:uLnTx/>
                <a:uFillTx/>
                <a:latin typeface="arial" panose="020B0604020202020204" pitchFamily="34" charset="0"/>
                <a:ea typeface="+mn-ea"/>
                <a:cs typeface="+mn-cs"/>
              </a:rPr>
              <a:t>Hammamet</a:t>
            </a:r>
            <a:r>
              <a:rPr kumimoji="0" lang="en-US" sz="1050" b="0" i="0" u="none" strike="noStrike" kern="1200" cap="none" spc="0" normalizeH="0" baseline="0" noProof="0" dirty="0">
                <a:ln>
                  <a:noFill/>
                </a:ln>
                <a:solidFill>
                  <a:srgbClr val="444444"/>
                </a:solidFill>
                <a:effectLst/>
                <a:uLnTx/>
                <a:uFillTx/>
                <a:latin typeface="arial" panose="020B0604020202020204" pitchFamily="34" charset="0"/>
                <a:ea typeface="+mn-ea"/>
                <a:cs typeface="+mn-cs"/>
              </a:rPr>
              <a:t> 2016) "Countering and combating spam“</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789BD"/>
                </a:solidFill>
                <a:effectLst/>
                <a:uLnTx/>
                <a:uFillTx/>
                <a:latin typeface="arial" panose="020B0604020202020204" pitchFamily="34" charset="0"/>
                <a:ea typeface="+mn-ea"/>
                <a:cs typeface="+mn-cs"/>
              </a:rPr>
              <a:t>Resolution 58 </a:t>
            </a:r>
            <a:r>
              <a:rPr kumimoji="0" lang="en-US" sz="1050" b="0" i="0" u="none" strike="noStrike" kern="1200" cap="none" spc="0" normalizeH="0" baseline="0" noProof="0" dirty="0">
                <a:ln>
                  <a:noFill/>
                </a:ln>
                <a:solidFill>
                  <a:srgbClr val="444444"/>
                </a:solidFill>
                <a:effectLst/>
                <a:uLnTx/>
                <a:uFillTx/>
                <a:latin typeface="arial" panose="020B0604020202020204" pitchFamily="34" charset="0"/>
                <a:ea typeface="+mn-ea"/>
                <a:cs typeface="+mn-cs"/>
              </a:rPr>
              <a:t>(Dubai 2012) "Encourage the creation of national computer incident response teams, particularly for developing countries"</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444444"/>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44444"/>
                </a:solidFill>
                <a:effectLst/>
                <a:uLnTx/>
                <a:uFillTx/>
                <a:latin typeface="arial" panose="020B0604020202020204" pitchFamily="34" charset="0"/>
                <a:ea typeface="+mn-ea"/>
                <a:cs typeface="+mn-cs"/>
              </a:rPr>
              <a:t>Related Study Group :</a:t>
            </a:r>
            <a:br>
              <a:rPr kumimoji="0" lang="en-US" sz="1600" b="1" i="0" u="none" strike="noStrike" kern="1200" cap="none" spc="0" normalizeH="0" baseline="0" noProof="0" dirty="0">
                <a:ln>
                  <a:noFill/>
                </a:ln>
                <a:solidFill>
                  <a:srgbClr val="444444"/>
                </a:solidFill>
                <a:effectLst/>
                <a:uLnTx/>
                <a:uFillTx/>
                <a:latin typeface="arial" panose="020B0604020202020204" pitchFamily="34" charset="0"/>
                <a:ea typeface="+mn-ea"/>
                <a:cs typeface="+mn-cs"/>
              </a:rPr>
            </a:br>
            <a:r>
              <a:rPr kumimoji="0" lang="en-US" sz="1800" b="0" i="0" u="none" strike="noStrike" kern="1200" cap="none" spc="0" normalizeH="0" baseline="0" noProof="0" dirty="0">
                <a:ln>
                  <a:noFill/>
                </a:ln>
                <a:solidFill>
                  <a:srgbClr val="444444"/>
                </a:solidFill>
                <a:effectLst/>
                <a:uLnTx/>
                <a:uFillTx/>
                <a:latin typeface="Arial" panose="020B0604020202020204" pitchFamily="34" charset="0"/>
                <a:ea typeface="+mn-ea"/>
                <a:cs typeface="+mn-cs"/>
              </a:rPr>
              <a:t>​</a:t>
            </a:r>
            <a:r>
              <a:rPr kumimoji="0" lang="en-US" sz="1400" b="1" i="0" u="none" strike="noStrike" kern="1200" cap="none" spc="0" normalizeH="0" baseline="0" noProof="0" dirty="0">
                <a:ln>
                  <a:noFill/>
                </a:ln>
                <a:solidFill>
                  <a:srgbClr val="3789BD"/>
                </a:solidFill>
                <a:effectLst/>
                <a:uLnTx/>
                <a:uFillTx/>
                <a:latin typeface="arial" panose="020B0604020202020204" pitchFamily="34" charset="0"/>
                <a:ea typeface="+mn-ea"/>
                <a:cs typeface="+mn-cs"/>
              </a:rPr>
              <a:t>ITU-D STUDY GROUP 2 (2018 - 2021): </a:t>
            </a:r>
            <a:r>
              <a:rPr kumimoji="0" lang="en-US" sz="1050" b="0" i="0" u="none" strike="noStrike" kern="1200" cap="none" spc="0" normalizeH="0" baseline="0" noProof="0" dirty="0">
                <a:ln>
                  <a:noFill/>
                </a:ln>
                <a:solidFill>
                  <a:srgbClr val="444444"/>
                </a:solidFill>
                <a:effectLst/>
                <a:uLnTx/>
                <a:uFillTx/>
                <a:latin typeface="arial" panose="020B0604020202020204" pitchFamily="34" charset="0"/>
                <a:ea typeface="+mn-ea"/>
                <a:cs typeface="+mn-cs"/>
              </a:rPr>
              <a:t>Question 3/2: "Securing information and communication networks: Best practices for developing a culture of cybersecurity”</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789BD"/>
                </a:solidFill>
                <a:effectLst/>
                <a:uLnTx/>
                <a:uFillTx/>
                <a:latin typeface="arial" panose="020B0604020202020204" pitchFamily="34" charset="0"/>
                <a:ea typeface="+mn-ea"/>
                <a:cs typeface="+mn-cs"/>
              </a:rPr>
              <a:t>ITU-T STUDY GROUP 17</a:t>
            </a:r>
            <a:endParaRPr kumimoji="0" lang="en-US" sz="1050" b="0" i="0" u="none" strike="noStrike" kern="1200" cap="none" spc="0" normalizeH="0" baseline="0" noProof="0" dirty="0">
              <a:ln>
                <a:noFill/>
              </a:ln>
              <a:solidFill>
                <a:srgbClr val="444444"/>
              </a:solidFill>
              <a:effectLst/>
              <a:uLnTx/>
              <a:uFillTx/>
              <a:latin typeface="arial" panose="020B0604020202020204" pitchFamily="34" charset="0"/>
              <a:ea typeface="+mn-ea"/>
              <a:cs typeface="+mn-cs"/>
            </a:endParaRPr>
          </a:p>
        </p:txBody>
      </p:sp>
      <p:sp>
        <p:nvSpPr>
          <p:cNvPr id="3" name="Slide Number Placeholder 2">
            <a:extLst>
              <a:ext uri="{FF2B5EF4-FFF2-40B4-BE49-F238E27FC236}">
                <a16:creationId xmlns:a16="http://schemas.microsoft.com/office/drawing/2014/main" id="{FDC79380-22D6-4603-97E2-1C117508C9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9E8EB-0DDF-4D7C-A745-6B028D7CD0B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58073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4AA3C-C62C-CD42-A558-E15E7FB487F3}"/>
              </a:ext>
            </a:extLst>
          </p:cNvPr>
          <p:cNvSpPr>
            <a:spLocks noGrp="1"/>
          </p:cNvSpPr>
          <p:nvPr>
            <p:ph type="title"/>
          </p:nvPr>
        </p:nvSpPr>
        <p:spPr/>
        <p:txBody>
          <a:bodyPr>
            <a:normAutofit/>
          </a:bodyPr>
          <a:lstStyle/>
          <a:p>
            <a:r>
              <a:rPr lang="en-US" sz="3600" b="1" dirty="0">
                <a:solidFill>
                  <a:srgbClr val="4472C4"/>
                </a:solidFill>
                <a:latin typeface="Arial" panose="020B0604020202020204" pitchFamily="34" charset="0"/>
                <a:ea typeface="+mn-ea"/>
                <a:cs typeface="Arial" panose="020B0604020202020204" pitchFamily="34" charset="0"/>
              </a:rPr>
              <a:t>Cybersecurity in ITU – A brief timeline</a:t>
            </a:r>
          </a:p>
        </p:txBody>
      </p:sp>
      <p:graphicFrame>
        <p:nvGraphicFramePr>
          <p:cNvPr id="3" name="Diagram 2">
            <a:extLst>
              <a:ext uri="{FF2B5EF4-FFF2-40B4-BE49-F238E27FC236}">
                <a16:creationId xmlns:a16="http://schemas.microsoft.com/office/drawing/2014/main" id="{9EF3A549-8414-1C4E-BDF4-27CE91175090}"/>
              </a:ext>
            </a:extLst>
          </p:cNvPr>
          <p:cNvGraphicFramePr/>
          <p:nvPr>
            <p:extLst/>
          </p:nvPr>
        </p:nvGraphicFramePr>
        <p:xfrm>
          <a:off x="237996" y="1476259"/>
          <a:ext cx="11661730" cy="51008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260668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42285737-90EE-47DC-AC80-8AE156B1196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8" name="Group 27">
            <a:extLst>
              <a:ext uri="{FF2B5EF4-FFF2-40B4-BE49-F238E27FC236}">
                <a16:creationId xmlns:a16="http://schemas.microsoft.com/office/drawing/2014/main" id="{B57BDC17-F1B3-455F-BBF1-680AA1F25C0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29"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30"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31"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32"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33"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34"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5" name="Title 4">
            <a:extLst>
              <a:ext uri="{FF2B5EF4-FFF2-40B4-BE49-F238E27FC236}">
                <a16:creationId xmlns:a16="http://schemas.microsoft.com/office/drawing/2014/main" id="{9ACC59D7-BB34-7543-A13E-D0D4A109BA4C}"/>
              </a:ext>
            </a:extLst>
          </p:cNvPr>
          <p:cNvSpPr>
            <a:spLocks noGrp="1"/>
          </p:cNvSpPr>
          <p:nvPr>
            <p:ph type="title"/>
          </p:nvPr>
        </p:nvSpPr>
        <p:spPr>
          <a:xfrm>
            <a:off x="535020" y="685800"/>
            <a:ext cx="2780271" cy="5105400"/>
          </a:xfrm>
        </p:spPr>
        <p:txBody>
          <a:bodyPr>
            <a:normAutofit/>
          </a:bodyPr>
          <a:lstStyle/>
          <a:p>
            <a:r>
              <a:rPr lang="en-US" sz="4000" dirty="0">
                <a:solidFill>
                  <a:srgbClr val="FFFFFF"/>
                </a:solidFill>
              </a:rPr>
              <a:t>ITU’s Role in </a:t>
            </a:r>
            <a:r>
              <a:rPr lang="en-MY" sz="4000" dirty="0">
                <a:solidFill>
                  <a:srgbClr val="FFFFFF"/>
                </a:solidFill>
              </a:rPr>
              <a:t>Tackling Cyber Threats</a:t>
            </a:r>
            <a:r>
              <a:rPr lang="en-US" sz="4000" dirty="0">
                <a:solidFill>
                  <a:srgbClr val="FFFFFF"/>
                </a:solidFill>
              </a:rPr>
              <a:t> </a:t>
            </a:r>
          </a:p>
        </p:txBody>
      </p:sp>
      <p:graphicFrame>
        <p:nvGraphicFramePr>
          <p:cNvPr id="8" name="Content Placeholder 5">
            <a:extLst>
              <a:ext uri="{FF2B5EF4-FFF2-40B4-BE49-F238E27FC236}">
                <a16:creationId xmlns:a16="http://schemas.microsoft.com/office/drawing/2014/main" id="{FA87AB68-BE76-4D37-8643-C9710900E192}"/>
              </a:ext>
            </a:extLst>
          </p:cNvPr>
          <p:cNvGraphicFramePr>
            <a:graphicFrameLocks noGrp="1"/>
          </p:cNvGraphicFramePr>
          <p:nvPr>
            <p:ph idx="1"/>
            <p:extLst/>
          </p:nvPr>
        </p:nvGraphicFramePr>
        <p:xfrm>
          <a:off x="5010150" y="685799"/>
          <a:ext cx="7064940" cy="60030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961827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2|2|2.1"/>
</p:tagLst>
</file>

<file path=ppt/theme/theme1.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12012</TotalTime>
  <Words>1558</Words>
  <Application>Microsoft Office PowerPoint</Application>
  <PresentationFormat>Widescreen</PresentationFormat>
  <Paragraphs>377</Paragraphs>
  <Slides>26</Slides>
  <Notes>12</Notes>
  <HiddenSlides>0</HiddenSlides>
  <MMClips>0</MMClips>
  <ScaleCrop>false</ScaleCrop>
  <HeadingPairs>
    <vt:vector size="6" baseType="variant">
      <vt:variant>
        <vt:lpstr>Fonts Used</vt:lpstr>
      </vt:variant>
      <vt:variant>
        <vt:i4>19</vt:i4>
      </vt:variant>
      <vt:variant>
        <vt:lpstr>Theme</vt:lpstr>
      </vt:variant>
      <vt:variant>
        <vt:i4>11</vt:i4>
      </vt:variant>
      <vt:variant>
        <vt:lpstr>Slide Titles</vt:lpstr>
      </vt:variant>
      <vt:variant>
        <vt:i4>26</vt:i4>
      </vt:variant>
    </vt:vector>
  </HeadingPairs>
  <TitlesOfParts>
    <vt:vector size="56" baseType="lpstr">
      <vt:lpstr>ＭＳ Ｐゴシック</vt:lpstr>
      <vt:lpstr>SimSun</vt:lpstr>
      <vt:lpstr>Arial</vt:lpstr>
      <vt:lpstr>Arial</vt:lpstr>
      <vt:lpstr>Arial Narrow</vt:lpstr>
      <vt:lpstr>Calibri</vt:lpstr>
      <vt:lpstr>Calibri Light</vt:lpstr>
      <vt:lpstr>Cambria</vt:lpstr>
      <vt:lpstr>Gotham Book</vt:lpstr>
      <vt:lpstr>Gulim</vt:lpstr>
      <vt:lpstr>inherit</vt:lpstr>
      <vt:lpstr>Myriad Pro Bold SemiCond</vt:lpstr>
      <vt:lpstr>Myriad Pro Cond</vt:lpstr>
      <vt:lpstr>Symbol</vt:lpstr>
      <vt:lpstr>Tahoma</vt:lpstr>
      <vt:lpstr>Times</vt:lpstr>
      <vt:lpstr>Times New Roman</vt:lpstr>
      <vt:lpstr>Verdana</vt:lpstr>
      <vt:lpstr>Wingdings</vt:lpstr>
      <vt:lpstr>9_Office Theme</vt:lpstr>
      <vt:lpstr>10_Office Theme</vt:lpstr>
      <vt:lpstr>11_Office Theme</vt:lpstr>
      <vt:lpstr>12_Office Theme</vt:lpstr>
      <vt:lpstr>13_Office Theme</vt:lpstr>
      <vt:lpstr>14_Office Theme</vt:lpstr>
      <vt:lpstr>5_Office Theme</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Cybersecurity in ITU – A brief timeline</vt:lpstr>
      <vt:lpstr>ITU’s Role in Tackling Cyber Threats </vt:lpstr>
      <vt:lpstr>Cybersecurity Services Catalogue</vt:lpstr>
      <vt:lpstr>PowerPoint Presentation</vt:lpstr>
      <vt:lpstr>PowerPoint Presentation</vt:lpstr>
      <vt:lpstr>Global Cybersecurity Index  Goals</vt:lpstr>
      <vt:lpstr>Global Cybersecurity Index - Background</vt:lpstr>
      <vt:lpstr>PowerPoint Presentation</vt:lpstr>
      <vt:lpstr>  CIRT Framework</vt:lpstr>
      <vt:lpstr>ITU CIRT Projects</vt:lpstr>
      <vt:lpstr>CIRT Services</vt:lpstr>
      <vt:lpstr>PowerPoint Presentation</vt:lpstr>
      <vt:lpstr>PowerPoint Presentation</vt:lpstr>
      <vt:lpstr>PowerPoint Presentation</vt:lpstr>
      <vt:lpstr>Cybersecurity in Asia-Pacific region</vt:lpstr>
      <vt:lpstr>Cybersecurity in Pacific Island Countries 2018-19</vt:lpstr>
      <vt:lpstr>ITU Resources / Publications on Cybersecurity</vt:lpstr>
      <vt:lpstr>PowerPoint Presentation</vt:lpstr>
      <vt:lpstr>PowerPoint Presentation</vt:lpstr>
    </vt:vector>
  </TitlesOfParts>
  <Company>ITU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"Ji-Eun Shin" &lt;olivia.jieunshin@gmail.com&gt;</dc:creator>
  <cp:lastModifiedBy>Sameer Sharma</cp:lastModifiedBy>
  <cp:revision>1177</cp:revision>
  <cp:lastPrinted>2015-01-15T02:31:17Z</cp:lastPrinted>
  <dcterms:created xsi:type="dcterms:W3CDTF">2010-06-14T07:01:55Z</dcterms:created>
  <dcterms:modified xsi:type="dcterms:W3CDTF">2019-06-02T12:05:53Z</dcterms:modified>
</cp:coreProperties>
</file>